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colors2.xml" ContentType="application/vnd.openxmlformats-officedocument.drawingml.diagramColors+xml"/>
  <Override PartName="/ppt/diagrams/drawing2.xml" ContentType="application/vnd.ms-office.drawingml.diagramDrawing+xml"/>
  <Override PartName="/ppt/diagrams/drawing3.xml" ContentType="application/vnd.ms-office.drawingml.diagramDrawing+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diagrams/drawing1.xml" ContentType="application/vnd.ms-office.drawingml.diagramDrawing+xml"/>
  <Override PartName="/ppt/diagrams/quickStyle2.xml" ContentType="application/vnd.openxmlformats-officedocument.drawingml.diagramStyle+xml"/>
  <Override PartName="/ppt/diagrams/quickStyle3.xml" ContentType="application/vnd.openxmlformats-officedocument.drawingml.diagramStyl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Default Extension="gif" ContentType="image/gif"/>
  <Override PartName="/ppt/diagrams/layout3.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0" r:id="rId5"/>
    <p:sldId id="259"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486"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CD0C0EE-6A1B-4549-9486-938594E984AC}" type="doc">
      <dgm:prSet loTypeId="urn:microsoft.com/office/officeart/2005/8/layout/process4" loCatId="process" qsTypeId="urn:microsoft.com/office/officeart/2005/8/quickstyle/3d3" qsCatId="3D" csTypeId="urn:microsoft.com/office/officeart/2005/8/colors/colorful2" csCatId="colorful" phldr="1"/>
      <dgm:spPr/>
      <dgm:t>
        <a:bodyPr/>
        <a:lstStyle/>
        <a:p>
          <a:endParaRPr lang="en-US"/>
        </a:p>
      </dgm:t>
    </dgm:pt>
    <dgm:pt modelId="{0BA2FDE1-23B8-4F93-A835-3B68D95C6E5C}">
      <dgm:prSet phldrT="[Text]"/>
      <dgm:spPr/>
      <dgm:t>
        <a:bodyPr/>
        <a:lstStyle/>
        <a:p>
          <a:r>
            <a:rPr lang="en-US" dirty="0" smtClean="0"/>
            <a:t>Equal Educational Opportunities Act (1974)</a:t>
          </a:r>
          <a:endParaRPr lang="en-US" dirty="0"/>
        </a:p>
      </dgm:t>
    </dgm:pt>
    <dgm:pt modelId="{DBAACA5A-8164-438B-B9C9-5634034DDC7E}" type="parTrans" cxnId="{22DED634-CB17-40FD-92D1-4666DC3BF983}">
      <dgm:prSet/>
      <dgm:spPr/>
      <dgm:t>
        <a:bodyPr/>
        <a:lstStyle/>
        <a:p>
          <a:endParaRPr lang="en-US"/>
        </a:p>
      </dgm:t>
    </dgm:pt>
    <dgm:pt modelId="{F9D0E835-F47C-4F73-9BF5-436196767A7A}" type="sibTrans" cxnId="{22DED634-CB17-40FD-92D1-4666DC3BF983}">
      <dgm:prSet/>
      <dgm:spPr/>
      <dgm:t>
        <a:bodyPr/>
        <a:lstStyle/>
        <a:p>
          <a:endParaRPr lang="en-US"/>
        </a:p>
      </dgm:t>
    </dgm:pt>
    <dgm:pt modelId="{E32CED4A-2648-413E-9051-41500AB6FCB3}">
      <dgm:prSet phldrT="[Text]" custT="1"/>
      <dgm:spPr/>
      <dgm:t>
        <a:bodyPr/>
        <a:lstStyle/>
        <a:p>
          <a:pPr algn="ctr"/>
          <a:r>
            <a:rPr lang="en-US" sz="1100" dirty="0" smtClean="0"/>
            <a:t>Schools need to take appropriate measures to overcome language barriers that impede students' participation in programs.</a:t>
          </a:r>
          <a:endParaRPr lang="en-US" sz="1100" dirty="0"/>
        </a:p>
      </dgm:t>
    </dgm:pt>
    <dgm:pt modelId="{E128C5D6-3D29-40B2-B835-42CF2C8738C1}" type="parTrans" cxnId="{E853CA53-747B-4640-911A-5B9077CC2B9A}">
      <dgm:prSet/>
      <dgm:spPr/>
      <dgm:t>
        <a:bodyPr/>
        <a:lstStyle/>
        <a:p>
          <a:endParaRPr lang="en-US"/>
        </a:p>
      </dgm:t>
    </dgm:pt>
    <dgm:pt modelId="{5CD55928-BA0C-4B92-BF7F-E82384BDDD07}" type="sibTrans" cxnId="{E853CA53-747B-4640-911A-5B9077CC2B9A}">
      <dgm:prSet/>
      <dgm:spPr/>
      <dgm:t>
        <a:bodyPr/>
        <a:lstStyle/>
        <a:p>
          <a:endParaRPr lang="en-US"/>
        </a:p>
      </dgm:t>
    </dgm:pt>
    <dgm:pt modelId="{9C119F86-1C15-4B8C-B805-542E4F3F0D64}">
      <dgm:prSet phldrT="[Text]"/>
      <dgm:spPr/>
      <dgm:t>
        <a:bodyPr/>
        <a:lstStyle/>
        <a:p>
          <a:r>
            <a:rPr lang="en-US" i="1" dirty="0" smtClean="0"/>
            <a:t>Lau vs. Nichols</a:t>
          </a:r>
          <a:r>
            <a:rPr lang="en-US" i="0" dirty="0" smtClean="0"/>
            <a:t> (1974)</a:t>
          </a:r>
          <a:endParaRPr lang="en-US" i="1" dirty="0"/>
        </a:p>
      </dgm:t>
    </dgm:pt>
    <dgm:pt modelId="{1582E97B-0EF2-41A7-A2BD-D8D8B6364FC3}" type="parTrans" cxnId="{F3D39D18-4617-4966-A8F4-398B6012931D}">
      <dgm:prSet/>
      <dgm:spPr/>
      <dgm:t>
        <a:bodyPr/>
        <a:lstStyle/>
        <a:p>
          <a:endParaRPr lang="en-US"/>
        </a:p>
      </dgm:t>
    </dgm:pt>
    <dgm:pt modelId="{080701FA-741A-4E09-8FA7-DAB4F7AAF927}" type="sibTrans" cxnId="{F3D39D18-4617-4966-A8F4-398B6012931D}">
      <dgm:prSet/>
      <dgm:spPr/>
      <dgm:t>
        <a:bodyPr/>
        <a:lstStyle/>
        <a:p>
          <a:endParaRPr lang="en-US"/>
        </a:p>
      </dgm:t>
    </dgm:pt>
    <dgm:pt modelId="{ADDEB289-3862-4B8B-815B-A6E9C271F2D7}">
      <dgm:prSet phldrT="[Text]" custT="1"/>
      <dgm:spPr/>
      <dgm:t>
        <a:bodyPr/>
        <a:lstStyle/>
        <a:p>
          <a:pPr algn="ctr"/>
          <a:r>
            <a:rPr lang="en-US" sz="1000" dirty="0" smtClean="0"/>
            <a:t>                                      </a:t>
          </a:r>
          <a:r>
            <a:rPr lang="en-US" sz="1200" dirty="0" smtClean="0"/>
            <a:t>Giving all students the same desks, books, teachers, and lessons does not mean that they have equal opportunity, especially if there are students who do not speak English.</a:t>
          </a:r>
          <a:endParaRPr lang="en-US" sz="1200" dirty="0"/>
        </a:p>
      </dgm:t>
    </dgm:pt>
    <dgm:pt modelId="{EBD9E02D-7A2A-4072-AEB2-DD70509CCFC5}" type="parTrans" cxnId="{C756C128-F5B9-4E1D-B104-82347D2C4BF0}">
      <dgm:prSet/>
      <dgm:spPr/>
      <dgm:t>
        <a:bodyPr/>
        <a:lstStyle/>
        <a:p>
          <a:endParaRPr lang="en-US"/>
        </a:p>
      </dgm:t>
    </dgm:pt>
    <dgm:pt modelId="{23883F1C-819A-4861-8F7B-0AAA851D5067}" type="sibTrans" cxnId="{C756C128-F5B9-4E1D-B104-82347D2C4BF0}">
      <dgm:prSet/>
      <dgm:spPr/>
      <dgm:t>
        <a:bodyPr/>
        <a:lstStyle/>
        <a:p>
          <a:endParaRPr lang="en-US"/>
        </a:p>
      </dgm:t>
    </dgm:pt>
    <dgm:pt modelId="{C64098D4-D00F-49A9-91B0-F67712050062}">
      <dgm:prSet phldrT="[Text]"/>
      <dgm:spPr/>
      <dgm:t>
        <a:bodyPr/>
        <a:lstStyle/>
        <a:p>
          <a:r>
            <a:rPr lang="en-US" i="1" dirty="0" smtClean="0"/>
            <a:t>Castaneda vs. Pickard </a:t>
          </a:r>
          <a:r>
            <a:rPr lang="en-US" i="0" dirty="0" smtClean="0"/>
            <a:t>(1981)</a:t>
          </a:r>
          <a:endParaRPr lang="en-US" i="0" dirty="0"/>
        </a:p>
      </dgm:t>
    </dgm:pt>
    <dgm:pt modelId="{BAE3834A-26A7-4BE1-B9EB-3098259A661C}" type="parTrans" cxnId="{2014627A-704C-4B01-9462-60CBC07A5B03}">
      <dgm:prSet/>
      <dgm:spPr/>
      <dgm:t>
        <a:bodyPr/>
        <a:lstStyle/>
        <a:p>
          <a:endParaRPr lang="en-US"/>
        </a:p>
      </dgm:t>
    </dgm:pt>
    <dgm:pt modelId="{8436B8AB-75EC-4A45-A03D-A45D63EF3F1D}" type="sibTrans" cxnId="{2014627A-704C-4B01-9462-60CBC07A5B03}">
      <dgm:prSet/>
      <dgm:spPr/>
      <dgm:t>
        <a:bodyPr/>
        <a:lstStyle/>
        <a:p>
          <a:endParaRPr lang="en-US"/>
        </a:p>
      </dgm:t>
    </dgm:pt>
    <dgm:pt modelId="{7F344AE1-E5A9-4EE7-ACC5-28AF52047ABE}">
      <dgm:prSet phldrT="[Text]"/>
      <dgm:spPr/>
      <dgm:t>
        <a:bodyPr/>
        <a:lstStyle/>
        <a:p>
          <a:r>
            <a:rPr lang="en-US" dirty="0" smtClean="0"/>
            <a:t>The Fifth Circuit Court established a three-part test to determine if school districts are complying with the EEOA of 1974.</a:t>
          </a:r>
          <a:endParaRPr lang="en-US" dirty="0"/>
        </a:p>
      </dgm:t>
    </dgm:pt>
    <dgm:pt modelId="{0E3C6869-D551-4EEC-8557-7E375356E4E0}" type="parTrans" cxnId="{E55B0522-6D0A-43A5-A41E-8D1EA1A71982}">
      <dgm:prSet/>
      <dgm:spPr/>
      <dgm:t>
        <a:bodyPr/>
        <a:lstStyle/>
        <a:p>
          <a:endParaRPr lang="en-US"/>
        </a:p>
      </dgm:t>
    </dgm:pt>
    <dgm:pt modelId="{01AC790C-B417-42A6-83D5-D72672A61D9A}" type="sibTrans" cxnId="{E55B0522-6D0A-43A5-A41E-8D1EA1A71982}">
      <dgm:prSet/>
      <dgm:spPr/>
      <dgm:t>
        <a:bodyPr/>
        <a:lstStyle/>
        <a:p>
          <a:endParaRPr lang="en-US"/>
        </a:p>
      </dgm:t>
    </dgm:pt>
    <dgm:pt modelId="{1F6D7C88-EB5D-47AA-8D1E-C1BB9797788D}">
      <dgm:prSet/>
      <dgm:spPr/>
      <dgm:t>
        <a:bodyPr/>
        <a:lstStyle/>
        <a:p>
          <a:r>
            <a:rPr lang="en-US" dirty="0" smtClean="0"/>
            <a:t>No Child Left Behind (2001)</a:t>
          </a:r>
          <a:endParaRPr lang="en-US" dirty="0"/>
        </a:p>
      </dgm:t>
    </dgm:pt>
    <dgm:pt modelId="{35D45DC8-7828-47D4-B40C-D315807C8C5B}" type="parTrans" cxnId="{43576BFF-D6C4-4846-A059-89FE60BE33A9}">
      <dgm:prSet/>
      <dgm:spPr/>
      <dgm:t>
        <a:bodyPr/>
        <a:lstStyle/>
        <a:p>
          <a:endParaRPr lang="en-US"/>
        </a:p>
      </dgm:t>
    </dgm:pt>
    <dgm:pt modelId="{D4E54399-ADB7-4C8D-B09F-35D775157128}" type="sibTrans" cxnId="{43576BFF-D6C4-4846-A059-89FE60BE33A9}">
      <dgm:prSet/>
      <dgm:spPr/>
      <dgm:t>
        <a:bodyPr/>
        <a:lstStyle/>
        <a:p>
          <a:endParaRPr lang="en-US"/>
        </a:p>
      </dgm:t>
    </dgm:pt>
    <dgm:pt modelId="{C3E8A6B1-7677-4A31-953B-12178B0E5386}">
      <dgm:prSet custT="1"/>
      <dgm:spPr/>
      <dgm:t>
        <a:bodyPr/>
        <a:lstStyle/>
        <a:p>
          <a:r>
            <a:rPr lang="en-US" sz="1400" dirty="0" smtClean="0"/>
            <a:t>Schools cannot deny students access simply because they are undocumented (illegal) aliens.</a:t>
          </a:r>
          <a:endParaRPr lang="en-US" sz="1400" dirty="0"/>
        </a:p>
      </dgm:t>
    </dgm:pt>
    <dgm:pt modelId="{F824D69B-537D-4B75-AA25-EF67A8D86423}" type="parTrans" cxnId="{8B7AA39D-C1D6-487D-8B77-D2D306532F6B}">
      <dgm:prSet/>
      <dgm:spPr/>
      <dgm:t>
        <a:bodyPr/>
        <a:lstStyle/>
        <a:p>
          <a:endParaRPr lang="en-US"/>
        </a:p>
      </dgm:t>
    </dgm:pt>
    <dgm:pt modelId="{7D2F0272-E59F-4494-987B-E326D0CFF81A}" type="sibTrans" cxnId="{8B7AA39D-C1D6-487D-8B77-D2D306532F6B}">
      <dgm:prSet/>
      <dgm:spPr/>
      <dgm:t>
        <a:bodyPr/>
        <a:lstStyle/>
        <a:p>
          <a:endParaRPr lang="en-US"/>
        </a:p>
      </dgm:t>
    </dgm:pt>
    <dgm:pt modelId="{0E41584B-8C46-4479-9B50-BF3A1393742F}">
      <dgm:prSet custT="1"/>
      <dgm:spPr/>
      <dgm:t>
        <a:bodyPr/>
        <a:lstStyle/>
        <a:p>
          <a:r>
            <a:rPr lang="en-US" sz="1800" dirty="0" smtClean="0"/>
            <a:t>This act makes federal funding for states dependent on student progress. </a:t>
          </a:r>
          <a:endParaRPr lang="en-US" sz="1800" dirty="0"/>
        </a:p>
      </dgm:t>
    </dgm:pt>
    <dgm:pt modelId="{72071075-1D7E-4CE9-B9E7-E92A12250682}" type="parTrans" cxnId="{F0FAFE75-9D81-46C2-8A59-F76B0B44A4D0}">
      <dgm:prSet/>
      <dgm:spPr/>
      <dgm:t>
        <a:bodyPr/>
        <a:lstStyle/>
        <a:p>
          <a:endParaRPr lang="en-US"/>
        </a:p>
      </dgm:t>
    </dgm:pt>
    <dgm:pt modelId="{0C9CCC8B-61E7-4B22-BF9C-4A80D5D513E4}" type="sibTrans" cxnId="{F0FAFE75-9D81-46C2-8A59-F76B0B44A4D0}">
      <dgm:prSet/>
      <dgm:spPr/>
      <dgm:t>
        <a:bodyPr/>
        <a:lstStyle/>
        <a:p>
          <a:endParaRPr lang="en-US"/>
        </a:p>
      </dgm:t>
    </dgm:pt>
    <dgm:pt modelId="{1C7B065B-1714-4385-9AF9-B0EDF6954D16}">
      <dgm:prSet/>
      <dgm:spPr/>
      <dgm:t>
        <a:bodyPr/>
        <a:lstStyle/>
        <a:p>
          <a:r>
            <a:rPr lang="en-US" i="1" dirty="0" err="1" smtClean="0"/>
            <a:t>Plyler</a:t>
          </a:r>
          <a:r>
            <a:rPr lang="en-US" i="1" dirty="0" smtClean="0"/>
            <a:t> vs. Doe </a:t>
          </a:r>
          <a:r>
            <a:rPr lang="en-US" i="0" dirty="0" smtClean="0"/>
            <a:t>(1982)</a:t>
          </a:r>
          <a:endParaRPr lang="en-US" i="1" dirty="0"/>
        </a:p>
      </dgm:t>
    </dgm:pt>
    <dgm:pt modelId="{0B1065AB-7760-49B0-95A1-FCEBC6424367}" type="parTrans" cxnId="{FD0A8879-F8C5-4F30-BCAC-82B1771A720C}">
      <dgm:prSet/>
      <dgm:spPr/>
      <dgm:t>
        <a:bodyPr/>
        <a:lstStyle/>
        <a:p>
          <a:endParaRPr lang="en-US"/>
        </a:p>
      </dgm:t>
    </dgm:pt>
    <dgm:pt modelId="{B040A054-2DC0-4CD4-A036-E21058C651C4}" type="sibTrans" cxnId="{FD0A8879-F8C5-4F30-BCAC-82B1771A720C}">
      <dgm:prSet/>
      <dgm:spPr/>
      <dgm:t>
        <a:bodyPr/>
        <a:lstStyle/>
        <a:p>
          <a:endParaRPr lang="en-US"/>
        </a:p>
      </dgm:t>
    </dgm:pt>
    <dgm:pt modelId="{01F56AB3-A0D0-47A2-8047-FAC92286092E}" type="pres">
      <dgm:prSet presAssocID="{4CD0C0EE-6A1B-4549-9486-938594E984AC}" presName="Name0" presStyleCnt="0">
        <dgm:presLayoutVars>
          <dgm:dir/>
          <dgm:animLvl val="lvl"/>
          <dgm:resizeHandles val="exact"/>
        </dgm:presLayoutVars>
      </dgm:prSet>
      <dgm:spPr/>
    </dgm:pt>
    <dgm:pt modelId="{7CDEF84E-9E4D-4E5E-8618-7BF9876A926B}" type="pres">
      <dgm:prSet presAssocID="{1F6D7C88-EB5D-47AA-8D1E-C1BB9797788D}" presName="boxAndChildren" presStyleCnt="0"/>
      <dgm:spPr/>
    </dgm:pt>
    <dgm:pt modelId="{2739DB0E-9DAA-4827-9DA4-0CEC26D3E641}" type="pres">
      <dgm:prSet presAssocID="{1F6D7C88-EB5D-47AA-8D1E-C1BB9797788D}" presName="parentTextBox" presStyleLbl="node1" presStyleIdx="0" presStyleCnt="5" custLinFactNeighborY="50164"/>
      <dgm:spPr/>
      <dgm:t>
        <a:bodyPr/>
        <a:lstStyle/>
        <a:p>
          <a:endParaRPr lang="en-US"/>
        </a:p>
      </dgm:t>
    </dgm:pt>
    <dgm:pt modelId="{C5CDA483-8407-4D5D-85FB-BCDE7A50C932}" type="pres">
      <dgm:prSet presAssocID="{1F6D7C88-EB5D-47AA-8D1E-C1BB9797788D}" presName="entireBox" presStyleLbl="node1" presStyleIdx="0" presStyleCnt="5"/>
      <dgm:spPr/>
      <dgm:t>
        <a:bodyPr/>
        <a:lstStyle/>
        <a:p>
          <a:endParaRPr lang="en-US"/>
        </a:p>
      </dgm:t>
    </dgm:pt>
    <dgm:pt modelId="{1867E5B8-9D95-4F8D-9ECE-04A4780FD885}" type="pres">
      <dgm:prSet presAssocID="{1F6D7C88-EB5D-47AA-8D1E-C1BB9797788D}" presName="descendantBox" presStyleCnt="0"/>
      <dgm:spPr/>
    </dgm:pt>
    <dgm:pt modelId="{FC00FD01-8963-4044-9ECD-7D3F47CFE952}" type="pres">
      <dgm:prSet presAssocID="{0E41584B-8C46-4479-9B50-BF3A1393742F}" presName="childTextBox" presStyleLbl="fgAccFollowNode1" presStyleIdx="0" presStyleCnt="5">
        <dgm:presLayoutVars>
          <dgm:bulletEnabled val="1"/>
        </dgm:presLayoutVars>
      </dgm:prSet>
      <dgm:spPr/>
      <dgm:t>
        <a:bodyPr/>
        <a:lstStyle/>
        <a:p>
          <a:endParaRPr lang="en-US"/>
        </a:p>
      </dgm:t>
    </dgm:pt>
    <dgm:pt modelId="{291F2064-0C8D-4C0B-A064-D89F2585F8A6}" type="pres">
      <dgm:prSet presAssocID="{B040A054-2DC0-4CD4-A036-E21058C651C4}" presName="sp" presStyleCnt="0"/>
      <dgm:spPr/>
    </dgm:pt>
    <dgm:pt modelId="{EFD39ED1-5E8E-4353-A6BE-735B77D13693}" type="pres">
      <dgm:prSet presAssocID="{1C7B065B-1714-4385-9AF9-B0EDF6954D16}" presName="arrowAndChildren" presStyleCnt="0"/>
      <dgm:spPr/>
    </dgm:pt>
    <dgm:pt modelId="{500CB9BE-6C28-4503-8D83-0AB40A101434}" type="pres">
      <dgm:prSet presAssocID="{1C7B065B-1714-4385-9AF9-B0EDF6954D16}" presName="parentTextArrow" presStyleLbl="node1" presStyleIdx="0" presStyleCnt="5"/>
      <dgm:spPr/>
      <dgm:t>
        <a:bodyPr/>
        <a:lstStyle/>
        <a:p>
          <a:endParaRPr lang="en-US"/>
        </a:p>
      </dgm:t>
    </dgm:pt>
    <dgm:pt modelId="{588CDE3E-0FD7-4B58-AEFF-AA4DD621BBA2}" type="pres">
      <dgm:prSet presAssocID="{1C7B065B-1714-4385-9AF9-B0EDF6954D16}" presName="arrow" presStyleLbl="node1" presStyleIdx="1" presStyleCnt="5"/>
      <dgm:spPr/>
      <dgm:t>
        <a:bodyPr/>
        <a:lstStyle/>
        <a:p>
          <a:endParaRPr lang="en-US"/>
        </a:p>
      </dgm:t>
    </dgm:pt>
    <dgm:pt modelId="{D69C1A5C-E7F5-496F-8658-7582381FB4DD}" type="pres">
      <dgm:prSet presAssocID="{1C7B065B-1714-4385-9AF9-B0EDF6954D16}" presName="descendantArrow" presStyleCnt="0"/>
      <dgm:spPr/>
    </dgm:pt>
    <dgm:pt modelId="{A690B7D1-1D7E-4EB1-AB6D-7AF149BDB9C0}" type="pres">
      <dgm:prSet presAssocID="{C3E8A6B1-7677-4A31-953B-12178B0E5386}" presName="childTextArrow" presStyleLbl="fgAccFollowNode1" presStyleIdx="1" presStyleCnt="5">
        <dgm:presLayoutVars>
          <dgm:bulletEnabled val="1"/>
        </dgm:presLayoutVars>
      </dgm:prSet>
      <dgm:spPr/>
      <dgm:t>
        <a:bodyPr/>
        <a:lstStyle/>
        <a:p>
          <a:endParaRPr lang="en-US"/>
        </a:p>
      </dgm:t>
    </dgm:pt>
    <dgm:pt modelId="{CBCAC7F0-51F1-4F0E-9437-FE16E0898276}" type="pres">
      <dgm:prSet presAssocID="{8436B8AB-75EC-4A45-A03D-A45D63EF3F1D}" presName="sp" presStyleCnt="0"/>
      <dgm:spPr/>
    </dgm:pt>
    <dgm:pt modelId="{E13F39AD-988A-4294-A062-18AFDE9C6DBB}" type="pres">
      <dgm:prSet presAssocID="{C64098D4-D00F-49A9-91B0-F67712050062}" presName="arrowAndChildren" presStyleCnt="0"/>
      <dgm:spPr/>
    </dgm:pt>
    <dgm:pt modelId="{B47979FC-FF1F-4EB7-8F86-54993B4C9812}" type="pres">
      <dgm:prSet presAssocID="{C64098D4-D00F-49A9-91B0-F67712050062}" presName="parentTextArrow" presStyleLbl="node1" presStyleIdx="1" presStyleCnt="5"/>
      <dgm:spPr/>
      <dgm:t>
        <a:bodyPr/>
        <a:lstStyle/>
        <a:p>
          <a:endParaRPr lang="en-US"/>
        </a:p>
      </dgm:t>
    </dgm:pt>
    <dgm:pt modelId="{A19BB75E-9BA3-4F71-A2BA-89C21361E65E}" type="pres">
      <dgm:prSet presAssocID="{C64098D4-D00F-49A9-91B0-F67712050062}" presName="arrow" presStyleLbl="node1" presStyleIdx="2" presStyleCnt="5"/>
      <dgm:spPr/>
      <dgm:t>
        <a:bodyPr/>
        <a:lstStyle/>
        <a:p>
          <a:endParaRPr lang="en-US"/>
        </a:p>
      </dgm:t>
    </dgm:pt>
    <dgm:pt modelId="{A3F0973A-DC92-450A-9404-98E69B46A00B}" type="pres">
      <dgm:prSet presAssocID="{C64098D4-D00F-49A9-91B0-F67712050062}" presName="descendantArrow" presStyleCnt="0"/>
      <dgm:spPr/>
    </dgm:pt>
    <dgm:pt modelId="{68946574-123E-434B-A0A9-7AB6F894BBBD}" type="pres">
      <dgm:prSet presAssocID="{7F344AE1-E5A9-4EE7-ACC5-28AF52047ABE}" presName="childTextArrow" presStyleLbl="fgAccFollowNode1" presStyleIdx="2" presStyleCnt="5" custLinFactNeighborX="1852" custLinFactNeighborY="-6061">
        <dgm:presLayoutVars>
          <dgm:bulletEnabled val="1"/>
        </dgm:presLayoutVars>
      </dgm:prSet>
      <dgm:spPr/>
      <dgm:t>
        <a:bodyPr/>
        <a:lstStyle/>
        <a:p>
          <a:endParaRPr lang="en-US"/>
        </a:p>
      </dgm:t>
    </dgm:pt>
    <dgm:pt modelId="{2360B01C-F6E1-4300-9965-A1A7136B6E2F}" type="pres">
      <dgm:prSet presAssocID="{080701FA-741A-4E09-8FA7-DAB4F7AAF927}" presName="sp" presStyleCnt="0"/>
      <dgm:spPr/>
    </dgm:pt>
    <dgm:pt modelId="{98857986-D959-47C8-9859-9B8063B399CC}" type="pres">
      <dgm:prSet presAssocID="{9C119F86-1C15-4B8C-B805-542E4F3F0D64}" presName="arrowAndChildren" presStyleCnt="0"/>
      <dgm:spPr/>
    </dgm:pt>
    <dgm:pt modelId="{1A975BAD-782E-414D-A206-3956F86FFA4D}" type="pres">
      <dgm:prSet presAssocID="{9C119F86-1C15-4B8C-B805-542E4F3F0D64}" presName="parentTextArrow" presStyleLbl="node1" presStyleIdx="2" presStyleCnt="5"/>
      <dgm:spPr/>
    </dgm:pt>
    <dgm:pt modelId="{E35D5009-5907-4DBF-BAA1-BF8B3B7DAA10}" type="pres">
      <dgm:prSet presAssocID="{9C119F86-1C15-4B8C-B805-542E4F3F0D64}" presName="arrow" presStyleLbl="node1" presStyleIdx="3" presStyleCnt="5"/>
      <dgm:spPr/>
    </dgm:pt>
    <dgm:pt modelId="{2C1297F0-F3A0-4AA6-B7CB-622380AF0EBD}" type="pres">
      <dgm:prSet presAssocID="{9C119F86-1C15-4B8C-B805-542E4F3F0D64}" presName="descendantArrow" presStyleCnt="0"/>
      <dgm:spPr/>
    </dgm:pt>
    <dgm:pt modelId="{35611BF0-1A1B-4320-BBBD-A8257626F36F}" type="pres">
      <dgm:prSet presAssocID="{ADDEB289-3862-4B8B-815B-A6E9C271F2D7}" presName="childTextArrow" presStyleLbl="fgAccFollowNode1" presStyleIdx="3" presStyleCnt="5">
        <dgm:presLayoutVars>
          <dgm:bulletEnabled val="1"/>
        </dgm:presLayoutVars>
      </dgm:prSet>
      <dgm:spPr/>
      <dgm:t>
        <a:bodyPr/>
        <a:lstStyle/>
        <a:p>
          <a:endParaRPr lang="en-US"/>
        </a:p>
      </dgm:t>
    </dgm:pt>
    <dgm:pt modelId="{AE95F41D-51CE-4987-99F7-DF2A27D94547}" type="pres">
      <dgm:prSet presAssocID="{F9D0E835-F47C-4F73-9BF5-436196767A7A}" presName="sp" presStyleCnt="0"/>
      <dgm:spPr/>
    </dgm:pt>
    <dgm:pt modelId="{888EDBB6-8F53-40E9-B891-53C431F08DAB}" type="pres">
      <dgm:prSet presAssocID="{0BA2FDE1-23B8-4F93-A835-3B68D95C6E5C}" presName="arrowAndChildren" presStyleCnt="0"/>
      <dgm:spPr/>
    </dgm:pt>
    <dgm:pt modelId="{8A2E4C54-6AED-41D3-8E01-78E00EC86F75}" type="pres">
      <dgm:prSet presAssocID="{0BA2FDE1-23B8-4F93-A835-3B68D95C6E5C}" presName="parentTextArrow" presStyleLbl="node1" presStyleIdx="3" presStyleCnt="5"/>
      <dgm:spPr/>
      <dgm:t>
        <a:bodyPr/>
        <a:lstStyle/>
        <a:p>
          <a:endParaRPr lang="en-US"/>
        </a:p>
      </dgm:t>
    </dgm:pt>
    <dgm:pt modelId="{80E31E5C-57FD-42DF-8CE1-44ED9AFC1191}" type="pres">
      <dgm:prSet presAssocID="{0BA2FDE1-23B8-4F93-A835-3B68D95C6E5C}" presName="arrow" presStyleLbl="node1" presStyleIdx="4" presStyleCnt="5"/>
      <dgm:spPr/>
      <dgm:t>
        <a:bodyPr/>
        <a:lstStyle/>
        <a:p>
          <a:endParaRPr lang="en-US"/>
        </a:p>
      </dgm:t>
    </dgm:pt>
    <dgm:pt modelId="{80BBB0E1-6989-4F0A-817D-FFC1514E156C}" type="pres">
      <dgm:prSet presAssocID="{0BA2FDE1-23B8-4F93-A835-3B68D95C6E5C}" presName="descendantArrow" presStyleCnt="0"/>
      <dgm:spPr/>
    </dgm:pt>
    <dgm:pt modelId="{EE70EBC1-7BF0-430B-825D-FFAF45B654D9}" type="pres">
      <dgm:prSet presAssocID="{E32CED4A-2648-413E-9051-41500AB6FCB3}" presName="childTextArrow" presStyleLbl="fgAccFollowNode1" presStyleIdx="4" presStyleCnt="5" custScaleY="108548">
        <dgm:presLayoutVars>
          <dgm:bulletEnabled val="1"/>
        </dgm:presLayoutVars>
      </dgm:prSet>
      <dgm:spPr/>
      <dgm:t>
        <a:bodyPr/>
        <a:lstStyle/>
        <a:p>
          <a:endParaRPr lang="en-US"/>
        </a:p>
      </dgm:t>
    </dgm:pt>
  </dgm:ptLst>
  <dgm:cxnLst>
    <dgm:cxn modelId="{F079875D-8BDB-4DBD-A0D6-BAD8FBFA41B7}" type="presOf" srcId="{1F6D7C88-EB5D-47AA-8D1E-C1BB9797788D}" destId="{C5CDA483-8407-4D5D-85FB-BCDE7A50C932}" srcOrd="1" destOrd="0" presId="urn:microsoft.com/office/officeart/2005/8/layout/process4"/>
    <dgm:cxn modelId="{E6672E55-6F9D-4503-865D-51DC950653BE}" type="presOf" srcId="{C64098D4-D00F-49A9-91B0-F67712050062}" destId="{B47979FC-FF1F-4EB7-8F86-54993B4C9812}" srcOrd="0" destOrd="0" presId="urn:microsoft.com/office/officeart/2005/8/layout/process4"/>
    <dgm:cxn modelId="{8B7AA39D-C1D6-487D-8B77-D2D306532F6B}" srcId="{1C7B065B-1714-4385-9AF9-B0EDF6954D16}" destId="{C3E8A6B1-7677-4A31-953B-12178B0E5386}" srcOrd="0" destOrd="0" parTransId="{F824D69B-537D-4B75-AA25-EF67A8D86423}" sibTransId="{7D2F0272-E59F-4494-987B-E326D0CFF81A}"/>
    <dgm:cxn modelId="{FD0A8879-F8C5-4F30-BCAC-82B1771A720C}" srcId="{4CD0C0EE-6A1B-4549-9486-938594E984AC}" destId="{1C7B065B-1714-4385-9AF9-B0EDF6954D16}" srcOrd="3" destOrd="0" parTransId="{0B1065AB-7760-49B0-95A1-FCEBC6424367}" sibTransId="{B040A054-2DC0-4CD4-A036-E21058C651C4}"/>
    <dgm:cxn modelId="{384E9BB9-73A5-4204-94FF-2D0711A5F9AF}" type="presOf" srcId="{1F6D7C88-EB5D-47AA-8D1E-C1BB9797788D}" destId="{2739DB0E-9DAA-4827-9DA4-0CEC26D3E641}" srcOrd="0" destOrd="0" presId="urn:microsoft.com/office/officeart/2005/8/layout/process4"/>
    <dgm:cxn modelId="{EB852C26-A841-4D51-819F-220F5DB3FF96}" type="presOf" srcId="{0BA2FDE1-23B8-4F93-A835-3B68D95C6E5C}" destId="{80E31E5C-57FD-42DF-8CE1-44ED9AFC1191}" srcOrd="1" destOrd="0" presId="urn:microsoft.com/office/officeart/2005/8/layout/process4"/>
    <dgm:cxn modelId="{F3D39D18-4617-4966-A8F4-398B6012931D}" srcId="{4CD0C0EE-6A1B-4549-9486-938594E984AC}" destId="{9C119F86-1C15-4B8C-B805-542E4F3F0D64}" srcOrd="1" destOrd="0" parTransId="{1582E97B-0EF2-41A7-A2BD-D8D8B6364FC3}" sibTransId="{080701FA-741A-4E09-8FA7-DAB4F7AAF927}"/>
    <dgm:cxn modelId="{45C04977-7947-4229-963F-FD4CDFA821EC}" type="presOf" srcId="{0BA2FDE1-23B8-4F93-A835-3B68D95C6E5C}" destId="{8A2E4C54-6AED-41D3-8E01-78E00EC86F75}" srcOrd="0" destOrd="0" presId="urn:microsoft.com/office/officeart/2005/8/layout/process4"/>
    <dgm:cxn modelId="{BE3E9A2D-3669-4781-8E4F-0598B00172E8}" type="presOf" srcId="{ADDEB289-3862-4B8B-815B-A6E9C271F2D7}" destId="{35611BF0-1A1B-4320-BBBD-A8257626F36F}" srcOrd="0" destOrd="0" presId="urn:microsoft.com/office/officeart/2005/8/layout/process4"/>
    <dgm:cxn modelId="{0C1AA951-3B59-4A27-B904-76AF99E14B4D}" type="presOf" srcId="{4CD0C0EE-6A1B-4549-9486-938594E984AC}" destId="{01F56AB3-A0D0-47A2-8047-FAC92286092E}" srcOrd="0" destOrd="0" presId="urn:microsoft.com/office/officeart/2005/8/layout/process4"/>
    <dgm:cxn modelId="{7B2F6F85-0BFE-45CB-8CFA-1AB029F3BC97}" type="presOf" srcId="{1C7B065B-1714-4385-9AF9-B0EDF6954D16}" destId="{588CDE3E-0FD7-4B58-AEFF-AA4DD621BBA2}" srcOrd="1" destOrd="0" presId="urn:microsoft.com/office/officeart/2005/8/layout/process4"/>
    <dgm:cxn modelId="{76454C38-29FA-4A26-93AF-19A7ECC56E14}" type="presOf" srcId="{1C7B065B-1714-4385-9AF9-B0EDF6954D16}" destId="{500CB9BE-6C28-4503-8D83-0AB40A101434}" srcOrd="0" destOrd="0" presId="urn:microsoft.com/office/officeart/2005/8/layout/process4"/>
    <dgm:cxn modelId="{5B7D6378-7458-4EA0-98B1-EE5B0F183404}" type="presOf" srcId="{7F344AE1-E5A9-4EE7-ACC5-28AF52047ABE}" destId="{68946574-123E-434B-A0A9-7AB6F894BBBD}" srcOrd="0" destOrd="0" presId="urn:microsoft.com/office/officeart/2005/8/layout/process4"/>
    <dgm:cxn modelId="{F0FAFE75-9D81-46C2-8A59-F76B0B44A4D0}" srcId="{1F6D7C88-EB5D-47AA-8D1E-C1BB9797788D}" destId="{0E41584B-8C46-4479-9B50-BF3A1393742F}" srcOrd="0" destOrd="0" parTransId="{72071075-1D7E-4CE9-B9E7-E92A12250682}" sibTransId="{0C9CCC8B-61E7-4B22-BF9C-4A80D5D513E4}"/>
    <dgm:cxn modelId="{59514E6F-7854-4C23-96F4-F43BDEBC526B}" type="presOf" srcId="{E32CED4A-2648-413E-9051-41500AB6FCB3}" destId="{EE70EBC1-7BF0-430B-825D-FFAF45B654D9}" srcOrd="0" destOrd="0" presId="urn:microsoft.com/office/officeart/2005/8/layout/process4"/>
    <dgm:cxn modelId="{22DED634-CB17-40FD-92D1-4666DC3BF983}" srcId="{4CD0C0EE-6A1B-4549-9486-938594E984AC}" destId="{0BA2FDE1-23B8-4F93-A835-3B68D95C6E5C}" srcOrd="0" destOrd="0" parTransId="{DBAACA5A-8164-438B-B9C9-5634034DDC7E}" sibTransId="{F9D0E835-F47C-4F73-9BF5-436196767A7A}"/>
    <dgm:cxn modelId="{A2012BBD-D9A1-4275-8AD3-E47A884E905B}" type="presOf" srcId="{C64098D4-D00F-49A9-91B0-F67712050062}" destId="{A19BB75E-9BA3-4F71-A2BA-89C21361E65E}" srcOrd="1" destOrd="0" presId="urn:microsoft.com/office/officeart/2005/8/layout/process4"/>
    <dgm:cxn modelId="{43576BFF-D6C4-4846-A059-89FE60BE33A9}" srcId="{4CD0C0EE-6A1B-4549-9486-938594E984AC}" destId="{1F6D7C88-EB5D-47AA-8D1E-C1BB9797788D}" srcOrd="4" destOrd="0" parTransId="{35D45DC8-7828-47D4-B40C-D315807C8C5B}" sibTransId="{D4E54399-ADB7-4C8D-B09F-35D775157128}"/>
    <dgm:cxn modelId="{C756C128-F5B9-4E1D-B104-82347D2C4BF0}" srcId="{9C119F86-1C15-4B8C-B805-542E4F3F0D64}" destId="{ADDEB289-3862-4B8B-815B-A6E9C271F2D7}" srcOrd="0" destOrd="0" parTransId="{EBD9E02D-7A2A-4072-AEB2-DD70509CCFC5}" sibTransId="{23883F1C-819A-4861-8F7B-0AAA851D5067}"/>
    <dgm:cxn modelId="{BB6A9EC2-7379-4053-A45D-5EE0E61216A7}" type="presOf" srcId="{0E41584B-8C46-4479-9B50-BF3A1393742F}" destId="{FC00FD01-8963-4044-9ECD-7D3F47CFE952}" srcOrd="0" destOrd="0" presId="urn:microsoft.com/office/officeart/2005/8/layout/process4"/>
    <dgm:cxn modelId="{B6860037-7894-4FA4-A648-709DD21BE264}" type="presOf" srcId="{9C119F86-1C15-4B8C-B805-542E4F3F0D64}" destId="{E35D5009-5907-4DBF-BAA1-BF8B3B7DAA10}" srcOrd="1" destOrd="0" presId="urn:microsoft.com/office/officeart/2005/8/layout/process4"/>
    <dgm:cxn modelId="{E853CA53-747B-4640-911A-5B9077CC2B9A}" srcId="{0BA2FDE1-23B8-4F93-A835-3B68D95C6E5C}" destId="{E32CED4A-2648-413E-9051-41500AB6FCB3}" srcOrd="0" destOrd="0" parTransId="{E128C5D6-3D29-40B2-B835-42CF2C8738C1}" sibTransId="{5CD55928-BA0C-4B92-BF7F-E82384BDDD07}"/>
    <dgm:cxn modelId="{2014627A-704C-4B01-9462-60CBC07A5B03}" srcId="{4CD0C0EE-6A1B-4549-9486-938594E984AC}" destId="{C64098D4-D00F-49A9-91B0-F67712050062}" srcOrd="2" destOrd="0" parTransId="{BAE3834A-26A7-4BE1-B9EB-3098259A661C}" sibTransId="{8436B8AB-75EC-4A45-A03D-A45D63EF3F1D}"/>
    <dgm:cxn modelId="{B462A160-AD10-4BCA-AB18-A5C4C71480EA}" type="presOf" srcId="{C3E8A6B1-7677-4A31-953B-12178B0E5386}" destId="{A690B7D1-1D7E-4EB1-AB6D-7AF149BDB9C0}" srcOrd="0" destOrd="0" presId="urn:microsoft.com/office/officeart/2005/8/layout/process4"/>
    <dgm:cxn modelId="{E55B0522-6D0A-43A5-A41E-8D1EA1A71982}" srcId="{C64098D4-D00F-49A9-91B0-F67712050062}" destId="{7F344AE1-E5A9-4EE7-ACC5-28AF52047ABE}" srcOrd="0" destOrd="0" parTransId="{0E3C6869-D551-4EEC-8557-7E375356E4E0}" sibTransId="{01AC790C-B417-42A6-83D5-D72672A61D9A}"/>
    <dgm:cxn modelId="{B6EA981B-054C-44EA-BF18-870EAF0E24D0}" type="presOf" srcId="{9C119F86-1C15-4B8C-B805-542E4F3F0D64}" destId="{1A975BAD-782E-414D-A206-3956F86FFA4D}" srcOrd="0" destOrd="0" presId="urn:microsoft.com/office/officeart/2005/8/layout/process4"/>
    <dgm:cxn modelId="{D86ECDAA-B422-4779-8696-6C15E7C68330}" type="presParOf" srcId="{01F56AB3-A0D0-47A2-8047-FAC92286092E}" destId="{7CDEF84E-9E4D-4E5E-8618-7BF9876A926B}" srcOrd="0" destOrd="0" presId="urn:microsoft.com/office/officeart/2005/8/layout/process4"/>
    <dgm:cxn modelId="{C415F176-DD68-4990-8674-AC679FDD5A4D}" type="presParOf" srcId="{7CDEF84E-9E4D-4E5E-8618-7BF9876A926B}" destId="{2739DB0E-9DAA-4827-9DA4-0CEC26D3E641}" srcOrd="0" destOrd="0" presId="urn:microsoft.com/office/officeart/2005/8/layout/process4"/>
    <dgm:cxn modelId="{12F61D98-0F18-415F-8171-DC3C45E2645F}" type="presParOf" srcId="{7CDEF84E-9E4D-4E5E-8618-7BF9876A926B}" destId="{C5CDA483-8407-4D5D-85FB-BCDE7A50C932}" srcOrd="1" destOrd="0" presId="urn:microsoft.com/office/officeart/2005/8/layout/process4"/>
    <dgm:cxn modelId="{4CF32EDE-49C4-4AF1-B644-187CA57EE95A}" type="presParOf" srcId="{7CDEF84E-9E4D-4E5E-8618-7BF9876A926B}" destId="{1867E5B8-9D95-4F8D-9ECE-04A4780FD885}" srcOrd="2" destOrd="0" presId="urn:microsoft.com/office/officeart/2005/8/layout/process4"/>
    <dgm:cxn modelId="{F08C14CE-BB54-4F87-99E1-E638399F8123}" type="presParOf" srcId="{1867E5B8-9D95-4F8D-9ECE-04A4780FD885}" destId="{FC00FD01-8963-4044-9ECD-7D3F47CFE952}" srcOrd="0" destOrd="0" presId="urn:microsoft.com/office/officeart/2005/8/layout/process4"/>
    <dgm:cxn modelId="{0384E7C5-8FC7-4785-98AC-B3AED93F4BBA}" type="presParOf" srcId="{01F56AB3-A0D0-47A2-8047-FAC92286092E}" destId="{291F2064-0C8D-4C0B-A064-D89F2585F8A6}" srcOrd="1" destOrd="0" presId="urn:microsoft.com/office/officeart/2005/8/layout/process4"/>
    <dgm:cxn modelId="{6C75C911-12E7-4A48-90FE-95108B16C8E9}" type="presParOf" srcId="{01F56AB3-A0D0-47A2-8047-FAC92286092E}" destId="{EFD39ED1-5E8E-4353-A6BE-735B77D13693}" srcOrd="2" destOrd="0" presId="urn:microsoft.com/office/officeart/2005/8/layout/process4"/>
    <dgm:cxn modelId="{C459439F-E628-436F-910E-903FAEA78135}" type="presParOf" srcId="{EFD39ED1-5E8E-4353-A6BE-735B77D13693}" destId="{500CB9BE-6C28-4503-8D83-0AB40A101434}" srcOrd="0" destOrd="0" presId="urn:microsoft.com/office/officeart/2005/8/layout/process4"/>
    <dgm:cxn modelId="{0A27BE79-C48A-4050-A464-9DFB6B2CA21A}" type="presParOf" srcId="{EFD39ED1-5E8E-4353-A6BE-735B77D13693}" destId="{588CDE3E-0FD7-4B58-AEFF-AA4DD621BBA2}" srcOrd="1" destOrd="0" presId="urn:microsoft.com/office/officeart/2005/8/layout/process4"/>
    <dgm:cxn modelId="{57F102A0-81CC-4769-90DD-A7A069A4B65B}" type="presParOf" srcId="{EFD39ED1-5E8E-4353-A6BE-735B77D13693}" destId="{D69C1A5C-E7F5-496F-8658-7582381FB4DD}" srcOrd="2" destOrd="0" presId="urn:microsoft.com/office/officeart/2005/8/layout/process4"/>
    <dgm:cxn modelId="{884CF7FC-1C2B-473C-BBDB-D371DCA41B47}" type="presParOf" srcId="{D69C1A5C-E7F5-496F-8658-7582381FB4DD}" destId="{A690B7D1-1D7E-4EB1-AB6D-7AF149BDB9C0}" srcOrd="0" destOrd="0" presId="urn:microsoft.com/office/officeart/2005/8/layout/process4"/>
    <dgm:cxn modelId="{2FF3234A-B9AA-497D-A963-CE58AF0A4833}" type="presParOf" srcId="{01F56AB3-A0D0-47A2-8047-FAC92286092E}" destId="{CBCAC7F0-51F1-4F0E-9437-FE16E0898276}" srcOrd="3" destOrd="0" presId="urn:microsoft.com/office/officeart/2005/8/layout/process4"/>
    <dgm:cxn modelId="{AE5052FA-F001-432E-B7A1-719D44B05D15}" type="presParOf" srcId="{01F56AB3-A0D0-47A2-8047-FAC92286092E}" destId="{E13F39AD-988A-4294-A062-18AFDE9C6DBB}" srcOrd="4" destOrd="0" presId="urn:microsoft.com/office/officeart/2005/8/layout/process4"/>
    <dgm:cxn modelId="{61207FA0-5C14-423D-A27C-A2D1A67E0496}" type="presParOf" srcId="{E13F39AD-988A-4294-A062-18AFDE9C6DBB}" destId="{B47979FC-FF1F-4EB7-8F86-54993B4C9812}" srcOrd="0" destOrd="0" presId="urn:microsoft.com/office/officeart/2005/8/layout/process4"/>
    <dgm:cxn modelId="{0BA9674C-15AE-4DBE-9CC6-46D786C3423F}" type="presParOf" srcId="{E13F39AD-988A-4294-A062-18AFDE9C6DBB}" destId="{A19BB75E-9BA3-4F71-A2BA-89C21361E65E}" srcOrd="1" destOrd="0" presId="urn:microsoft.com/office/officeart/2005/8/layout/process4"/>
    <dgm:cxn modelId="{072A8ECF-4B31-4F69-A1EC-148117E8F2E9}" type="presParOf" srcId="{E13F39AD-988A-4294-A062-18AFDE9C6DBB}" destId="{A3F0973A-DC92-450A-9404-98E69B46A00B}" srcOrd="2" destOrd="0" presId="urn:microsoft.com/office/officeart/2005/8/layout/process4"/>
    <dgm:cxn modelId="{2F8662AC-6CD6-4746-9AB6-AE72D153D47A}" type="presParOf" srcId="{A3F0973A-DC92-450A-9404-98E69B46A00B}" destId="{68946574-123E-434B-A0A9-7AB6F894BBBD}" srcOrd="0" destOrd="0" presId="urn:microsoft.com/office/officeart/2005/8/layout/process4"/>
    <dgm:cxn modelId="{7A764B5F-C8F5-4510-B079-30CFBF8E6E5B}" type="presParOf" srcId="{01F56AB3-A0D0-47A2-8047-FAC92286092E}" destId="{2360B01C-F6E1-4300-9965-A1A7136B6E2F}" srcOrd="5" destOrd="0" presId="urn:microsoft.com/office/officeart/2005/8/layout/process4"/>
    <dgm:cxn modelId="{11C085E6-49F6-4690-8B75-A3E31FF2E0E8}" type="presParOf" srcId="{01F56AB3-A0D0-47A2-8047-FAC92286092E}" destId="{98857986-D959-47C8-9859-9B8063B399CC}" srcOrd="6" destOrd="0" presId="urn:microsoft.com/office/officeart/2005/8/layout/process4"/>
    <dgm:cxn modelId="{56A5E16A-0A3B-4642-B974-0535DB56F242}" type="presParOf" srcId="{98857986-D959-47C8-9859-9B8063B399CC}" destId="{1A975BAD-782E-414D-A206-3956F86FFA4D}" srcOrd="0" destOrd="0" presId="urn:microsoft.com/office/officeart/2005/8/layout/process4"/>
    <dgm:cxn modelId="{782DADAE-4D3F-4E68-A38A-7EB204E13773}" type="presParOf" srcId="{98857986-D959-47C8-9859-9B8063B399CC}" destId="{E35D5009-5907-4DBF-BAA1-BF8B3B7DAA10}" srcOrd="1" destOrd="0" presId="urn:microsoft.com/office/officeart/2005/8/layout/process4"/>
    <dgm:cxn modelId="{A1376EE5-9723-44B0-BA29-E89E80B1E4E9}" type="presParOf" srcId="{98857986-D959-47C8-9859-9B8063B399CC}" destId="{2C1297F0-F3A0-4AA6-B7CB-622380AF0EBD}" srcOrd="2" destOrd="0" presId="urn:microsoft.com/office/officeart/2005/8/layout/process4"/>
    <dgm:cxn modelId="{F29735BF-CBFA-4F79-A3E1-BDACB82C9C27}" type="presParOf" srcId="{2C1297F0-F3A0-4AA6-B7CB-622380AF0EBD}" destId="{35611BF0-1A1B-4320-BBBD-A8257626F36F}" srcOrd="0" destOrd="0" presId="urn:microsoft.com/office/officeart/2005/8/layout/process4"/>
    <dgm:cxn modelId="{75B958B8-D2E2-42F4-8F8D-C28848C0509A}" type="presParOf" srcId="{01F56AB3-A0D0-47A2-8047-FAC92286092E}" destId="{AE95F41D-51CE-4987-99F7-DF2A27D94547}" srcOrd="7" destOrd="0" presId="urn:microsoft.com/office/officeart/2005/8/layout/process4"/>
    <dgm:cxn modelId="{1F2DA14C-7CA9-4E1B-AA1E-C38E0BB065B3}" type="presParOf" srcId="{01F56AB3-A0D0-47A2-8047-FAC92286092E}" destId="{888EDBB6-8F53-40E9-B891-53C431F08DAB}" srcOrd="8" destOrd="0" presId="urn:microsoft.com/office/officeart/2005/8/layout/process4"/>
    <dgm:cxn modelId="{5946B8D5-3E75-4081-AA8F-36CF1DBE8945}" type="presParOf" srcId="{888EDBB6-8F53-40E9-B891-53C431F08DAB}" destId="{8A2E4C54-6AED-41D3-8E01-78E00EC86F75}" srcOrd="0" destOrd="0" presId="urn:microsoft.com/office/officeart/2005/8/layout/process4"/>
    <dgm:cxn modelId="{3FE06394-24FD-4B55-87DE-9095AC1FB643}" type="presParOf" srcId="{888EDBB6-8F53-40E9-B891-53C431F08DAB}" destId="{80E31E5C-57FD-42DF-8CE1-44ED9AFC1191}" srcOrd="1" destOrd="0" presId="urn:microsoft.com/office/officeart/2005/8/layout/process4"/>
    <dgm:cxn modelId="{762D7D02-E501-44F3-AAF4-A1C80DBBBF8B}" type="presParOf" srcId="{888EDBB6-8F53-40E9-B891-53C431F08DAB}" destId="{80BBB0E1-6989-4F0A-817D-FFC1514E156C}" srcOrd="2" destOrd="0" presId="urn:microsoft.com/office/officeart/2005/8/layout/process4"/>
    <dgm:cxn modelId="{895A98BD-0F0C-43A3-AE48-78DAF6D3D4BA}" type="presParOf" srcId="{80BBB0E1-6989-4F0A-817D-FFC1514E156C}" destId="{EE70EBC1-7BF0-430B-825D-FFAF45B654D9}" srcOrd="0" destOrd="0" presId="urn:microsoft.com/office/officeart/2005/8/layout/process4"/>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ACE6FBD-9341-40F8-9C9C-59CAC59785A5}" type="doc">
      <dgm:prSet loTypeId="urn:microsoft.com/office/officeart/2005/8/layout/hierarchy3" loCatId="list" qsTypeId="urn:microsoft.com/office/officeart/2005/8/quickstyle/simple1" qsCatId="simple" csTypeId="urn:microsoft.com/office/officeart/2005/8/colors/colorful2" csCatId="colorful" phldr="1"/>
      <dgm:spPr/>
      <dgm:t>
        <a:bodyPr/>
        <a:lstStyle/>
        <a:p>
          <a:endParaRPr lang="en-US"/>
        </a:p>
      </dgm:t>
    </dgm:pt>
    <dgm:pt modelId="{21B49815-6938-4AC7-99A7-F442D7E61F60}">
      <dgm:prSet phldrT="[Text]"/>
      <dgm:spPr/>
      <dgm:t>
        <a:bodyPr/>
        <a:lstStyle/>
        <a:p>
          <a:r>
            <a:rPr lang="en-US" smtClean="0"/>
            <a:t>ESL Legislation in Tennessee</a:t>
          </a:r>
          <a:endParaRPr lang="en-US" dirty="0"/>
        </a:p>
      </dgm:t>
    </dgm:pt>
    <dgm:pt modelId="{3EEB3DAC-9166-4F11-A0AA-2797A8F40249}" type="parTrans" cxnId="{69C7ACF6-0501-444C-A125-9A9DC5C15971}">
      <dgm:prSet/>
      <dgm:spPr/>
      <dgm:t>
        <a:bodyPr/>
        <a:lstStyle/>
        <a:p>
          <a:endParaRPr lang="en-US"/>
        </a:p>
      </dgm:t>
    </dgm:pt>
    <dgm:pt modelId="{8D2DCA22-1388-4A2F-B287-0F2CD8DD26A0}" type="sibTrans" cxnId="{69C7ACF6-0501-444C-A125-9A9DC5C15971}">
      <dgm:prSet/>
      <dgm:spPr/>
      <dgm:t>
        <a:bodyPr/>
        <a:lstStyle/>
        <a:p>
          <a:endParaRPr lang="en-US"/>
        </a:p>
      </dgm:t>
    </dgm:pt>
    <dgm:pt modelId="{7391F228-9CFC-404D-8F06-BB929A673C30}">
      <dgm:prSet phldrT="[Text]" custT="1"/>
      <dgm:spPr/>
      <dgm:t>
        <a:bodyPr/>
        <a:lstStyle/>
        <a:p>
          <a:r>
            <a:rPr lang="en-US" sz="1200" b="1" dirty="0" smtClean="0"/>
            <a:t>Title VI of the Civil Rights Act of 1964</a:t>
          </a:r>
          <a:endParaRPr lang="en-US" sz="1200" b="1" dirty="0"/>
        </a:p>
      </dgm:t>
    </dgm:pt>
    <dgm:pt modelId="{2041AD96-7895-4EB2-8FA4-8E00E876CCDB}" type="parTrans" cxnId="{AB7F89F3-1C29-4106-B813-53D3D2F84815}">
      <dgm:prSet/>
      <dgm:spPr/>
      <dgm:t>
        <a:bodyPr/>
        <a:lstStyle/>
        <a:p>
          <a:endParaRPr lang="en-US"/>
        </a:p>
      </dgm:t>
    </dgm:pt>
    <dgm:pt modelId="{B8A2EBE6-50F3-4538-85CE-A26894454D35}" type="sibTrans" cxnId="{AB7F89F3-1C29-4106-B813-53D3D2F84815}">
      <dgm:prSet/>
      <dgm:spPr/>
      <dgm:t>
        <a:bodyPr/>
        <a:lstStyle/>
        <a:p>
          <a:endParaRPr lang="en-US"/>
        </a:p>
      </dgm:t>
    </dgm:pt>
    <dgm:pt modelId="{08FDB626-D839-423A-82B8-87D10DF6868A}">
      <dgm:prSet phldrT="[Text]"/>
      <dgm:spPr/>
      <dgm:t>
        <a:bodyPr/>
        <a:lstStyle/>
        <a:p>
          <a:pPr algn="l"/>
          <a:r>
            <a:rPr lang="en-US" sz="1200" b="1" dirty="0" smtClean="0"/>
            <a:t>4-1-404. English Only Law</a:t>
          </a:r>
          <a:endParaRPr lang="en-US" sz="1200" dirty="0"/>
        </a:p>
      </dgm:t>
    </dgm:pt>
    <dgm:pt modelId="{AF1FB590-D1BE-41AD-8D9A-229C9490F099}" type="parTrans" cxnId="{2AEAE0A3-E174-4B0F-B0DB-7E2CE0AF4543}">
      <dgm:prSet/>
      <dgm:spPr/>
      <dgm:t>
        <a:bodyPr/>
        <a:lstStyle/>
        <a:p>
          <a:endParaRPr lang="en-US"/>
        </a:p>
      </dgm:t>
    </dgm:pt>
    <dgm:pt modelId="{8CAB5CE0-531A-456D-9659-6BF68A557700}" type="sibTrans" cxnId="{2AEAE0A3-E174-4B0F-B0DB-7E2CE0AF4543}">
      <dgm:prSet/>
      <dgm:spPr/>
      <dgm:t>
        <a:bodyPr/>
        <a:lstStyle/>
        <a:p>
          <a:endParaRPr lang="en-US"/>
        </a:p>
      </dgm:t>
    </dgm:pt>
    <dgm:pt modelId="{F11C1DB9-C8FF-4431-BFF9-B982D040A01F}">
      <dgm:prSet/>
      <dgm:spPr/>
      <dgm:t>
        <a:bodyPr/>
        <a:lstStyle/>
        <a:p>
          <a:r>
            <a:rPr lang="en-US" sz="1300" b="1" dirty="0" smtClean="0"/>
            <a:t>NCLB Title III</a:t>
          </a:r>
          <a:endParaRPr lang="en-US" sz="1300" b="1" dirty="0"/>
        </a:p>
      </dgm:t>
    </dgm:pt>
    <dgm:pt modelId="{2058CE4D-512A-4FF8-B7C0-D7EEEE7A01F9}" type="parTrans" cxnId="{39E7F43F-7520-4918-B5FD-388062BE1F32}">
      <dgm:prSet/>
      <dgm:spPr/>
      <dgm:t>
        <a:bodyPr/>
        <a:lstStyle/>
        <a:p>
          <a:endParaRPr lang="en-US"/>
        </a:p>
      </dgm:t>
    </dgm:pt>
    <dgm:pt modelId="{5F3102DA-7B6E-4114-9B81-B9DB15037B0B}" type="sibTrans" cxnId="{39E7F43F-7520-4918-B5FD-388062BE1F32}">
      <dgm:prSet/>
      <dgm:spPr/>
      <dgm:t>
        <a:bodyPr/>
        <a:lstStyle/>
        <a:p>
          <a:endParaRPr lang="en-US"/>
        </a:p>
      </dgm:t>
    </dgm:pt>
    <dgm:pt modelId="{2CA387F5-F7A2-4E60-98D3-62F9ED089114}">
      <dgm:prSet custT="1"/>
      <dgm:spPr/>
      <dgm:t>
        <a:bodyPr/>
        <a:lstStyle/>
        <a:p>
          <a:r>
            <a:rPr lang="en-US" sz="1200" b="1" dirty="0" smtClean="0"/>
            <a:t>Rule 0520-1-3-.056. a. 1 and 2 ii</a:t>
          </a:r>
          <a:endParaRPr lang="en-US" sz="1200" b="1" dirty="0"/>
        </a:p>
      </dgm:t>
    </dgm:pt>
    <dgm:pt modelId="{FED06B3C-018A-4DB9-950F-897E6FB24966}" type="parTrans" cxnId="{928A448D-1477-4E82-B300-BD6F5C25DF93}">
      <dgm:prSet/>
      <dgm:spPr/>
      <dgm:t>
        <a:bodyPr/>
        <a:lstStyle/>
        <a:p>
          <a:endParaRPr lang="en-US"/>
        </a:p>
      </dgm:t>
    </dgm:pt>
    <dgm:pt modelId="{53AA2435-B8AB-4511-B8AE-B6CA56B76443}" type="sibTrans" cxnId="{928A448D-1477-4E82-B300-BD6F5C25DF93}">
      <dgm:prSet/>
      <dgm:spPr/>
      <dgm:t>
        <a:bodyPr/>
        <a:lstStyle/>
        <a:p>
          <a:endParaRPr lang="en-US"/>
        </a:p>
      </dgm:t>
    </dgm:pt>
    <dgm:pt modelId="{9FC9C27F-DAE9-4C73-982E-D1A5404EC7C9}">
      <dgm:prSet phldrT="[Text]" custT="1"/>
      <dgm:spPr/>
      <dgm:t>
        <a:bodyPr/>
        <a:lstStyle/>
        <a:p>
          <a:r>
            <a:rPr lang="en-US" sz="1200" dirty="0" smtClean="0"/>
            <a:t>LEP students may not be retained or failed due to English language development.  If there is a language problem that denies access to the curriculum, the district/school has the obligation of making that program/class accessible to the LEP student.  </a:t>
          </a:r>
          <a:endParaRPr lang="en-US" sz="1200" dirty="0"/>
        </a:p>
      </dgm:t>
    </dgm:pt>
    <dgm:pt modelId="{18B748E6-AE01-4A47-A9FF-63F1AA6DE83C}" type="parTrans" cxnId="{DAC1CFDB-4048-40A9-AF50-C08622CF78E5}">
      <dgm:prSet/>
      <dgm:spPr/>
      <dgm:t>
        <a:bodyPr/>
        <a:lstStyle/>
        <a:p>
          <a:endParaRPr lang="en-US"/>
        </a:p>
      </dgm:t>
    </dgm:pt>
    <dgm:pt modelId="{E40BFBFB-2AAE-426D-A968-7A3569815562}" type="sibTrans" cxnId="{DAC1CFDB-4048-40A9-AF50-C08622CF78E5}">
      <dgm:prSet/>
      <dgm:spPr/>
      <dgm:t>
        <a:bodyPr/>
        <a:lstStyle/>
        <a:p>
          <a:endParaRPr lang="en-US"/>
        </a:p>
      </dgm:t>
    </dgm:pt>
    <dgm:pt modelId="{72FFA593-41A3-46D3-85F4-4EB07A19D365}">
      <dgm:prSet phldrT="[Text]" custT="1"/>
      <dgm:spPr/>
      <dgm:t>
        <a:bodyPr/>
        <a:lstStyle/>
        <a:p>
          <a:pPr algn="l"/>
          <a:r>
            <a:rPr lang="en-US" sz="1200" dirty="0" smtClean="0"/>
            <a:t>All communications and publications, including ballots, produced by governmental entities in Tennessee shall be in English, and instruction in the public schools and colleges of Tennessee shall be conducted in English unless the nature of the course would require otherwise.</a:t>
          </a:r>
        </a:p>
        <a:p>
          <a:pPr algn="ctr"/>
          <a:endParaRPr lang="en-US" sz="900" dirty="0"/>
        </a:p>
      </dgm:t>
    </dgm:pt>
    <dgm:pt modelId="{72D02B16-4DC1-4459-A15A-346FABE882F0}" type="parTrans" cxnId="{90651FFC-CCD2-4A03-82C2-F8F537A0FF16}">
      <dgm:prSet/>
      <dgm:spPr/>
      <dgm:t>
        <a:bodyPr/>
        <a:lstStyle/>
        <a:p>
          <a:endParaRPr lang="en-US"/>
        </a:p>
      </dgm:t>
    </dgm:pt>
    <dgm:pt modelId="{DB27D99B-7AC0-4B76-8AC4-D5AE4CC91826}" type="sibTrans" cxnId="{90651FFC-CCD2-4A03-82C2-F8F537A0FF16}">
      <dgm:prSet/>
      <dgm:spPr/>
      <dgm:t>
        <a:bodyPr/>
        <a:lstStyle/>
        <a:p>
          <a:endParaRPr lang="en-US"/>
        </a:p>
      </dgm:t>
    </dgm:pt>
    <dgm:pt modelId="{B7CF8E4D-8ACD-48A7-8FB9-1963B796B6DA}">
      <dgm:prSet custT="1"/>
      <dgm:spPr/>
      <dgm:t>
        <a:bodyPr/>
        <a:lstStyle/>
        <a:p>
          <a:r>
            <a:rPr lang="en-US" sz="1200" dirty="0" smtClean="0"/>
            <a:t>The Language Instruction for Limited English Proficient and Immigrant Students program assists school districts in teaching English to limited English proficient students and in helping these students meet the same challenging state standards required of all students. </a:t>
          </a:r>
          <a:endParaRPr lang="en-US" sz="1200" dirty="0"/>
        </a:p>
      </dgm:t>
    </dgm:pt>
    <dgm:pt modelId="{4DA79F39-498B-441F-A430-B1C44847470C}" type="parTrans" cxnId="{00CDD799-4AC8-41FB-8BC0-EC0A91F98B82}">
      <dgm:prSet/>
      <dgm:spPr/>
      <dgm:t>
        <a:bodyPr/>
        <a:lstStyle/>
        <a:p>
          <a:endParaRPr lang="en-US"/>
        </a:p>
      </dgm:t>
    </dgm:pt>
    <dgm:pt modelId="{064B0568-572B-43EE-A76D-E07807B7F605}" type="sibTrans" cxnId="{00CDD799-4AC8-41FB-8BC0-EC0A91F98B82}">
      <dgm:prSet/>
      <dgm:spPr/>
      <dgm:t>
        <a:bodyPr/>
        <a:lstStyle/>
        <a:p>
          <a:endParaRPr lang="en-US"/>
        </a:p>
      </dgm:t>
    </dgm:pt>
    <dgm:pt modelId="{F2B308EA-02E8-4627-A971-369864A94FD2}">
      <dgm:prSet/>
      <dgm:spPr/>
      <dgm:t>
        <a:bodyPr/>
        <a:lstStyle/>
        <a:p>
          <a:r>
            <a:rPr lang="en-US" sz="1300" dirty="0" smtClean="0"/>
            <a:t>English instruction especially designed for speakers of other languages. ESL pull out programs, structured immersion classes, or scheduled ESL class periods.</a:t>
          </a:r>
          <a:endParaRPr lang="en-US" sz="1300" dirty="0"/>
        </a:p>
      </dgm:t>
    </dgm:pt>
    <dgm:pt modelId="{7528696F-F7C3-4FAD-A174-EEAA63C6014D}" type="parTrans" cxnId="{4B7A7C70-991B-4AC7-8DCE-FBA4BD73CD90}">
      <dgm:prSet/>
      <dgm:spPr/>
      <dgm:t>
        <a:bodyPr/>
        <a:lstStyle/>
        <a:p>
          <a:endParaRPr lang="en-US"/>
        </a:p>
      </dgm:t>
    </dgm:pt>
    <dgm:pt modelId="{02CD2A8C-A128-4044-B88C-1AED2B0861F9}" type="sibTrans" cxnId="{4B7A7C70-991B-4AC7-8DCE-FBA4BD73CD90}">
      <dgm:prSet/>
      <dgm:spPr/>
      <dgm:t>
        <a:bodyPr/>
        <a:lstStyle/>
        <a:p>
          <a:endParaRPr lang="en-US"/>
        </a:p>
      </dgm:t>
    </dgm:pt>
    <dgm:pt modelId="{7FF94795-515B-46E2-B340-E4211BAE375F}">
      <dgm:prSet/>
      <dgm:spPr/>
      <dgm:t>
        <a:bodyPr/>
        <a:lstStyle/>
        <a:p>
          <a:r>
            <a:rPr lang="en-US" sz="1300" b="1" dirty="0" smtClean="0"/>
            <a:t>ESL Program policy 3.207</a:t>
          </a:r>
          <a:endParaRPr lang="en-US" sz="1300" b="1" dirty="0"/>
        </a:p>
      </dgm:t>
    </dgm:pt>
    <dgm:pt modelId="{B5933BF9-8279-46FC-AB3F-942776EAF261}" type="parTrans" cxnId="{8527906F-3C4A-4FC7-A768-736588D2D022}">
      <dgm:prSet/>
      <dgm:spPr/>
      <dgm:t>
        <a:bodyPr/>
        <a:lstStyle/>
        <a:p>
          <a:endParaRPr lang="en-US"/>
        </a:p>
      </dgm:t>
    </dgm:pt>
    <dgm:pt modelId="{3681D54F-61C2-44CB-89AF-99C522D7A00A}" type="sibTrans" cxnId="{8527906F-3C4A-4FC7-A768-736588D2D022}">
      <dgm:prSet/>
      <dgm:spPr/>
      <dgm:t>
        <a:bodyPr/>
        <a:lstStyle/>
        <a:p>
          <a:endParaRPr lang="en-US"/>
        </a:p>
      </dgm:t>
    </dgm:pt>
    <dgm:pt modelId="{9F038E52-2959-4B56-AC60-4E5D98B38775}">
      <dgm:prSet custT="1"/>
      <dgm:spPr/>
      <dgm:t>
        <a:bodyPr/>
        <a:lstStyle/>
        <a:p>
          <a:r>
            <a:rPr lang="en-US" sz="1300" dirty="0" smtClean="0"/>
            <a:t>Designed to set minimum standards for Tennessee school districts in providing services to non-English language background (NELB) students who are also limited English proficient (LEP). </a:t>
          </a:r>
          <a:endParaRPr lang="en-US" sz="1300" dirty="0"/>
        </a:p>
      </dgm:t>
    </dgm:pt>
    <dgm:pt modelId="{3DB59C0D-F8FF-49C2-9E6C-8809FC556490}" type="parTrans" cxnId="{775B14D9-BD06-439C-AD54-8C3FEF69E236}">
      <dgm:prSet/>
      <dgm:spPr/>
      <dgm:t>
        <a:bodyPr/>
        <a:lstStyle/>
        <a:p>
          <a:endParaRPr lang="en-US"/>
        </a:p>
      </dgm:t>
    </dgm:pt>
    <dgm:pt modelId="{9ED0940D-6C4A-49B8-B699-144616295DB0}" type="sibTrans" cxnId="{775B14D9-BD06-439C-AD54-8C3FEF69E236}">
      <dgm:prSet/>
      <dgm:spPr/>
      <dgm:t>
        <a:bodyPr/>
        <a:lstStyle/>
        <a:p>
          <a:endParaRPr lang="en-US"/>
        </a:p>
      </dgm:t>
    </dgm:pt>
    <dgm:pt modelId="{3DA7B64D-9205-4C84-90C7-62E8A0EF11D7}" type="pres">
      <dgm:prSet presAssocID="{CACE6FBD-9341-40F8-9C9C-59CAC59785A5}" presName="diagram" presStyleCnt="0">
        <dgm:presLayoutVars>
          <dgm:chPref val="1"/>
          <dgm:dir/>
          <dgm:animOne val="branch"/>
          <dgm:animLvl val="lvl"/>
          <dgm:resizeHandles/>
        </dgm:presLayoutVars>
      </dgm:prSet>
      <dgm:spPr/>
    </dgm:pt>
    <dgm:pt modelId="{621F5D8E-B0BA-4880-892F-3CE77A75097A}" type="pres">
      <dgm:prSet presAssocID="{21B49815-6938-4AC7-99A7-F442D7E61F60}" presName="root" presStyleCnt="0"/>
      <dgm:spPr/>
    </dgm:pt>
    <dgm:pt modelId="{D120F79F-DC3F-4FB8-ADA9-4FF292E1590A}" type="pres">
      <dgm:prSet presAssocID="{21B49815-6938-4AC7-99A7-F442D7E61F60}" presName="rootComposite" presStyleCnt="0"/>
      <dgm:spPr/>
    </dgm:pt>
    <dgm:pt modelId="{7B182F2D-65E4-463B-88AF-70E04D744018}" type="pres">
      <dgm:prSet presAssocID="{21B49815-6938-4AC7-99A7-F442D7E61F60}" presName="rootText" presStyleLbl="node1" presStyleIdx="0" presStyleCnt="1" custScaleX="675908" custScaleY="147511" custLinFactY="-95655" custLinFactNeighborX="-329" custLinFactNeighborY="-100000"/>
      <dgm:spPr/>
      <dgm:t>
        <a:bodyPr/>
        <a:lstStyle/>
        <a:p>
          <a:endParaRPr lang="en-US"/>
        </a:p>
      </dgm:t>
    </dgm:pt>
    <dgm:pt modelId="{6B1510FB-37FE-46DD-A3AC-C5193A2EF990}" type="pres">
      <dgm:prSet presAssocID="{21B49815-6938-4AC7-99A7-F442D7E61F60}" presName="rootConnector" presStyleLbl="node1" presStyleIdx="0" presStyleCnt="1"/>
      <dgm:spPr/>
    </dgm:pt>
    <dgm:pt modelId="{2A63877C-0FDD-4968-864C-E63F88AB215D}" type="pres">
      <dgm:prSet presAssocID="{21B49815-6938-4AC7-99A7-F442D7E61F60}" presName="childShape" presStyleCnt="0"/>
      <dgm:spPr/>
    </dgm:pt>
    <dgm:pt modelId="{7F43681C-300E-47FE-B9C6-2E1B4C7F07F3}" type="pres">
      <dgm:prSet presAssocID="{2041AD96-7895-4EB2-8FA4-8E00E876CCDB}" presName="Name13" presStyleLbl="parChTrans1D2" presStyleIdx="0" presStyleCnt="5"/>
      <dgm:spPr/>
    </dgm:pt>
    <dgm:pt modelId="{E0D740A5-A90D-4B35-ACDC-0FF0DE0FEBB5}" type="pres">
      <dgm:prSet presAssocID="{7391F228-9CFC-404D-8F06-BB929A673C30}" presName="childText" presStyleLbl="bgAcc1" presStyleIdx="0" presStyleCnt="5" custScaleX="647549" custScaleY="174398" custLinFactNeighborX="-19614" custLinFactNeighborY="-63167">
        <dgm:presLayoutVars>
          <dgm:bulletEnabled val="1"/>
        </dgm:presLayoutVars>
      </dgm:prSet>
      <dgm:spPr/>
      <dgm:t>
        <a:bodyPr/>
        <a:lstStyle/>
        <a:p>
          <a:endParaRPr lang="en-US"/>
        </a:p>
      </dgm:t>
    </dgm:pt>
    <dgm:pt modelId="{B84470E8-FE55-4263-AAF5-19A40F761A7F}" type="pres">
      <dgm:prSet presAssocID="{AF1FB590-D1BE-41AD-8D9A-229C9490F099}" presName="Name13" presStyleLbl="parChTrans1D2" presStyleIdx="1" presStyleCnt="5"/>
      <dgm:spPr/>
    </dgm:pt>
    <dgm:pt modelId="{8E79139C-32AE-4DC1-BEAD-8D081D655F45}" type="pres">
      <dgm:prSet presAssocID="{08FDB626-D839-423A-82B8-87D10DF6868A}" presName="childText" presStyleLbl="bgAcc1" presStyleIdx="1" presStyleCnt="5" custScaleX="767480" custScaleY="150062" custLinFactNeighborX="5289" custLinFactNeighborY="-50062">
        <dgm:presLayoutVars>
          <dgm:bulletEnabled val="1"/>
        </dgm:presLayoutVars>
      </dgm:prSet>
      <dgm:spPr/>
      <dgm:t>
        <a:bodyPr/>
        <a:lstStyle/>
        <a:p>
          <a:endParaRPr lang="en-US"/>
        </a:p>
      </dgm:t>
    </dgm:pt>
    <dgm:pt modelId="{9A9B080C-DD27-47C0-90CA-44DB0A036CE7}" type="pres">
      <dgm:prSet presAssocID="{2058CE4D-512A-4FF8-B7C0-D7EEEE7A01F9}" presName="Name13" presStyleLbl="parChTrans1D2" presStyleIdx="2" presStyleCnt="5"/>
      <dgm:spPr/>
    </dgm:pt>
    <dgm:pt modelId="{C58F075F-A62A-4760-B7BC-35C94CA2DF2D}" type="pres">
      <dgm:prSet presAssocID="{F11C1DB9-C8FF-4431-BFF9-B982D040A01F}" presName="childText" presStyleLbl="bgAcc1" presStyleIdx="2" presStyleCnt="5" custScaleX="827026" custScaleY="139067" custLinFactNeighborX="53" custLinFactNeighborY="-12620">
        <dgm:presLayoutVars>
          <dgm:bulletEnabled val="1"/>
        </dgm:presLayoutVars>
      </dgm:prSet>
      <dgm:spPr/>
      <dgm:t>
        <a:bodyPr/>
        <a:lstStyle/>
        <a:p>
          <a:endParaRPr lang="en-US"/>
        </a:p>
      </dgm:t>
    </dgm:pt>
    <dgm:pt modelId="{A29E846B-EE12-4A94-8682-ED0AE80F040A}" type="pres">
      <dgm:prSet presAssocID="{FED06B3C-018A-4DB9-950F-897E6FB24966}" presName="Name13" presStyleLbl="parChTrans1D2" presStyleIdx="3" presStyleCnt="5"/>
      <dgm:spPr/>
    </dgm:pt>
    <dgm:pt modelId="{9B0D99B9-39F2-4520-8A00-4FC7AD25614F}" type="pres">
      <dgm:prSet presAssocID="{2CA387F5-F7A2-4E60-98D3-62F9ED089114}" presName="childText" presStyleLbl="bgAcc1" presStyleIdx="3" presStyleCnt="5" custScaleX="765738" custScaleY="140470" custLinFactNeighborX="61341" custLinFactNeighborY="22534">
        <dgm:presLayoutVars>
          <dgm:bulletEnabled val="1"/>
        </dgm:presLayoutVars>
      </dgm:prSet>
      <dgm:spPr/>
      <dgm:t>
        <a:bodyPr/>
        <a:lstStyle/>
        <a:p>
          <a:endParaRPr lang="en-US"/>
        </a:p>
      </dgm:t>
    </dgm:pt>
    <dgm:pt modelId="{3F522B58-CF25-4AB1-8A84-E9263725A977}" type="pres">
      <dgm:prSet presAssocID="{B5933BF9-8279-46FC-AB3F-942776EAF261}" presName="Name13" presStyleLbl="parChTrans1D2" presStyleIdx="4" presStyleCnt="5"/>
      <dgm:spPr/>
    </dgm:pt>
    <dgm:pt modelId="{01D52F35-C6AC-4BFD-B287-AECD82C775EF}" type="pres">
      <dgm:prSet presAssocID="{7FF94795-515B-46E2-B340-E4211BAE375F}" presName="childText" presStyleLbl="bgAcc1" presStyleIdx="4" presStyleCnt="5" custScaleX="797276" custScaleY="165630" custLinFactNeighborX="29803" custLinFactNeighborY="76596">
        <dgm:presLayoutVars>
          <dgm:bulletEnabled val="1"/>
        </dgm:presLayoutVars>
      </dgm:prSet>
      <dgm:spPr/>
      <dgm:t>
        <a:bodyPr/>
        <a:lstStyle/>
        <a:p>
          <a:endParaRPr lang="en-US"/>
        </a:p>
      </dgm:t>
    </dgm:pt>
  </dgm:ptLst>
  <dgm:cxnLst>
    <dgm:cxn modelId="{6AF41A8A-79EE-49B7-9AC5-63511BF88522}" type="presOf" srcId="{72FFA593-41A3-46D3-85F4-4EB07A19D365}" destId="{8E79139C-32AE-4DC1-BEAD-8D081D655F45}" srcOrd="0" destOrd="1" presId="urn:microsoft.com/office/officeart/2005/8/layout/hierarchy3"/>
    <dgm:cxn modelId="{2275E52D-454A-422E-9093-B5874B782595}" type="presOf" srcId="{2041AD96-7895-4EB2-8FA4-8E00E876CCDB}" destId="{7F43681C-300E-47FE-B9C6-2E1B4C7F07F3}" srcOrd="0" destOrd="0" presId="urn:microsoft.com/office/officeart/2005/8/layout/hierarchy3"/>
    <dgm:cxn modelId="{DCE48969-68C5-4CC5-93E3-233D159998B4}" type="presOf" srcId="{B7CF8E4D-8ACD-48A7-8FB9-1963B796B6DA}" destId="{C58F075F-A62A-4760-B7BC-35C94CA2DF2D}" srcOrd="0" destOrd="1" presId="urn:microsoft.com/office/officeart/2005/8/layout/hierarchy3"/>
    <dgm:cxn modelId="{57A7B78E-77EC-4528-997A-0F1C58270FFE}" type="presOf" srcId="{CACE6FBD-9341-40F8-9C9C-59CAC59785A5}" destId="{3DA7B64D-9205-4C84-90C7-62E8A0EF11D7}" srcOrd="0" destOrd="0" presId="urn:microsoft.com/office/officeart/2005/8/layout/hierarchy3"/>
    <dgm:cxn modelId="{90651FFC-CCD2-4A03-82C2-F8F537A0FF16}" srcId="{08FDB626-D839-423A-82B8-87D10DF6868A}" destId="{72FFA593-41A3-46D3-85F4-4EB07A19D365}" srcOrd="0" destOrd="0" parTransId="{72D02B16-4DC1-4459-A15A-346FABE882F0}" sibTransId="{DB27D99B-7AC0-4B76-8AC4-D5AE4CC91826}"/>
    <dgm:cxn modelId="{E358F37C-24A6-4ED1-914F-810436EDC242}" type="presOf" srcId="{21B49815-6938-4AC7-99A7-F442D7E61F60}" destId="{7B182F2D-65E4-463B-88AF-70E04D744018}" srcOrd="0" destOrd="0" presId="urn:microsoft.com/office/officeart/2005/8/layout/hierarchy3"/>
    <dgm:cxn modelId="{A0C0266B-CD7B-4839-96F1-E818310E6A58}" type="presOf" srcId="{F2B308EA-02E8-4627-A971-369864A94FD2}" destId="{9B0D99B9-39F2-4520-8A00-4FC7AD25614F}" srcOrd="0" destOrd="1" presId="urn:microsoft.com/office/officeart/2005/8/layout/hierarchy3"/>
    <dgm:cxn modelId="{CDC1B20E-C6EE-46B9-B7B0-1AE43F13C057}" type="presOf" srcId="{FED06B3C-018A-4DB9-950F-897E6FB24966}" destId="{A29E846B-EE12-4A94-8682-ED0AE80F040A}" srcOrd="0" destOrd="0" presId="urn:microsoft.com/office/officeart/2005/8/layout/hierarchy3"/>
    <dgm:cxn modelId="{624EA95E-2013-4CB7-BFB6-5C7DA4278923}" type="presOf" srcId="{AF1FB590-D1BE-41AD-8D9A-229C9490F099}" destId="{B84470E8-FE55-4263-AAF5-19A40F761A7F}" srcOrd="0" destOrd="0" presId="urn:microsoft.com/office/officeart/2005/8/layout/hierarchy3"/>
    <dgm:cxn modelId="{69C7ACF6-0501-444C-A125-9A9DC5C15971}" srcId="{CACE6FBD-9341-40F8-9C9C-59CAC59785A5}" destId="{21B49815-6938-4AC7-99A7-F442D7E61F60}" srcOrd="0" destOrd="0" parTransId="{3EEB3DAC-9166-4F11-A0AA-2797A8F40249}" sibTransId="{8D2DCA22-1388-4A2F-B287-0F2CD8DD26A0}"/>
    <dgm:cxn modelId="{AB7F89F3-1C29-4106-B813-53D3D2F84815}" srcId="{21B49815-6938-4AC7-99A7-F442D7E61F60}" destId="{7391F228-9CFC-404D-8F06-BB929A673C30}" srcOrd="0" destOrd="0" parTransId="{2041AD96-7895-4EB2-8FA4-8E00E876CCDB}" sibTransId="{B8A2EBE6-50F3-4538-85CE-A26894454D35}"/>
    <dgm:cxn modelId="{63CDF830-2121-4BDB-849E-877F3E6CA9E8}" type="presOf" srcId="{B5933BF9-8279-46FC-AB3F-942776EAF261}" destId="{3F522B58-CF25-4AB1-8A84-E9263725A977}" srcOrd="0" destOrd="0" presId="urn:microsoft.com/office/officeart/2005/8/layout/hierarchy3"/>
    <dgm:cxn modelId="{DAC1CFDB-4048-40A9-AF50-C08622CF78E5}" srcId="{7391F228-9CFC-404D-8F06-BB929A673C30}" destId="{9FC9C27F-DAE9-4C73-982E-D1A5404EC7C9}" srcOrd="0" destOrd="0" parTransId="{18B748E6-AE01-4A47-A9FF-63F1AA6DE83C}" sibTransId="{E40BFBFB-2AAE-426D-A968-7A3569815562}"/>
    <dgm:cxn modelId="{739E0F46-5C8B-4B93-BD61-05DD1A3A9AD8}" type="presOf" srcId="{21B49815-6938-4AC7-99A7-F442D7E61F60}" destId="{6B1510FB-37FE-46DD-A3AC-C5193A2EF990}" srcOrd="1" destOrd="0" presId="urn:microsoft.com/office/officeart/2005/8/layout/hierarchy3"/>
    <dgm:cxn modelId="{C5EB14EE-38B8-41C3-B15D-E4735A05B244}" type="presOf" srcId="{2CA387F5-F7A2-4E60-98D3-62F9ED089114}" destId="{9B0D99B9-39F2-4520-8A00-4FC7AD25614F}" srcOrd="0" destOrd="0" presId="urn:microsoft.com/office/officeart/2005/8/layout/hierarchy3"/>
    <dgm:cxn modelId="{AD5A42FF-540F-4CF1-A158-D2EAAEB324C9}" type="presOf" srcId="{9FC9C27F-DAE9-4C73-982E-D1A5404EC7C9}" destId="{E0D740A5-A90D-4B35-ACDC-0FF0DE0FEBB5}" srcOrd="0" destOrd="1" presId="urn:microsoft.com/office/officeart/2005/8/layout/hierarchy3"/>
    <dgm:cxn modelId="{38F4FA4B-FE94-4981-97FC-4D01F5E124DD}" type="presOf" srcId="{7391F228-9CFC-404D-8F06-BB929A673C30}" destId="{E0D740A5-A90D-4B35-ACDC-0FF0DE0FEBB5}" srcOrd="0" destOrd="0" presId="urn:microsoft.com/office/officeart/2005/8/layout/hierarchy3"/>
    <dgm:cxn modelId="{00CDD799-4AC8-41FB-8BC0-EC0A91F98B82}" srcId="{F11C1DB9-C8FF-4431-BFF9-B982D040A01F}" destId="{B7CF8E4D-8ACD-48A7-8FB9-1963B796B6DA}" srcOrd="0" destOrd="0" parTransId="{4DA79F39-498B-441F-A430-B1C44847470C}" sibTransId="{064B0568-572B-43EE-A76D-E07807B7F605}"/>
    <dgm:cxn modelId="{0D8AF404-17CE-4FFE-BAA4-6E0AC9C00F50}" type="presOf" srcId="{08FDB626-D839-423A-82B8-87D10DF6868A}" destId="{8E79139C-32AE-4DC1-BEAD-8D081D655F45}" srcOrd="0" destOrd="0" presId="urn:microsoft.com/office/officeart/2005/8/layout/hierarchy3"/>
    <dgm:cxn modelId="{39E7F43F-7520-4918-B5FD-388062BE1F32}" srcId="{21B49815-6938-4AC7-99A7-F442D7E61F60}" destId="{F11C1DB9-C8FF-4431-BFF9-B982D040A01F}" srcOrd="2" destOrd="0" parTransId="{2058CE4D-512A-4FF8-B7C0-D7EEEE7A01F9}" sibTransId="{5F3102DA-7B6E-4114-9B81-B9DB15037B0B}"/>
    <dgm:cxn modelId="{F1A396A0-F0B8-4BA2-B4E2-6F3FA2BFBF99}" type="presOf" srcId="{F11C1DB9-C8FF-4431-BFF9-B982D040A01F}" destId="{C58F075F-A62A-4760-B7BC-35C94CA2DF2D}" srcOrd="0" destOrd="0" presId="urn:microsoft.com/office/officeart/2005/8/layout/hierarchy3"/>
    <dgm:cxn modelId="{4C335345-1EC7-42A1-9B8C-A4525003F173}" type="presOf" srcId="{7FF94795-515B-46E2-B340-E4211BAE375F}" destId="{01D52F35-C6AC-4BFD-B287-AECD82C775EF}" srcOrd="0" destOrd="0" presId="urn:microsoft.com/office/officeart/2005/8/layout/hierarchy3"/>
    <dgm:cxn modelId="{928A448D-1477-4E82-B300-BD6F5C25DF93}" srcId="{21B49815-6938-4AC7-99A7-F442D7E61F60}" destId="{2CA387F5-F7A2-4E60-98D3-62F9ED089114}" srcOrd="3" destOrd="0" parTransId="{FED06B3C-018A-4DB9-950F-897E6FB24966}" sibTransId="{53AA2435-B8AB-4511-B8AE-B6CA56B76443}"/>
    <dgm:cxn modelId="{804FA9E9-73AD-4A2E-8CA4-610EC175FC09}" type="presOf" srcId="{9F038E52-2959-4B56-AC60-4E5D98B38775}" destId="{01D52F35-C6AC-4BFD-B287-AECD82C775EF}" srcOrd="0" destOrd="1" presId="urn:microsoft.com/office/officeart/2005/8/layout/hierarchy3"/>
    <dgm:cxn modelId="{8527906F-3C4A-4FC7-A768-736588D2D022}" srcId="{21B49815-6938-4AC7-99A7-F442D7E61F60}" destId="{7FF94795-515B-46E2-B340-E4211BAE375F}" srcOrd="4" destOrd="0" parTransId="{B5933BF9-8279-46FC-AB3F-942776EAF261}" sibTransId="{3681D54F-61C2-44CB-89AF-99C522D7A00A}"/>
    <dgm:cxn modelId="{4B7A7C70-991B-4AC7-8DCE-FBA4BD73CD90}" srcId="{2CA387F5-F7A2-4E60-98D3-62F9ED089114}" destId="{F2B308EA-02E8-4627-A971-369864A94FD2}" srcOrd="0" destOrd="0" parTransId="{7528696F-F7C3-4FAD-A174-EEAA63C6014D}" sibTransId="{02CD2A8C-A128-4044-B88C-1AED2B0861F9}"/>
    <dgm:cxn modelId="{0FBD1F8D-51CE-4BF7-8378-44D099E27AF8}" type="presOf" srcId="{2058CE4D-512A-4FF8-B7C0-D7EEEE7A01F9}" destId="{9A9B080C-DD27-47C0-90CA-44DB0A036CE7}" srcOrd="0" destOrd="0" presId="urn:microsoft.com/office/officeart/2005/8/layout/hierarchy3"/>
    <dgm:cxn modelId="{2AEAE0A3-E174-4B0F-B0DB-7E2CE0AF4543}" srcId="{21B49815-6938-4AC7-99A7-F442D7E61F60}" destId="{08FDB626-D839-423A-82B8-87D10DF6868A}" srcOrd="1" destOrd="0" parTransId="{AF1FB590-D1BE-41AD-8D9A-229C9490F099}" sibTransId="{8CAB5CE0-531A-456D-9659-6BF68A557700}"/>
    <dgm:cxn modelId="{775B14D9-BD06-439C-AD54-8C3FEF69E236}" srcId="{7FF94795-515B-46E2-B340-E4211BAE375F}" destId="{9F038E52-2959-4B56-AC60-4E5D98B38775}" srcOrd="0" destOrd="0" parTransId="{3DB59C0D-F8FF-49C2-9E6C-8809FC556490}" sibTransId="{9ED0940D-6C4A-49B8-B699-144616295DB0}"/>
    <dgm:cxn modelId="{5F18055E-33A0-46BF-BC34-6E8819F571B1}" type="presParOf" srcId="{3DA7B64D-9205-4C84-90C7-62E8A0EF11D7}" destId="{621F5D8E-B0BA-4880-892F-3CE77A75097A}" srcOrd="0" destOrd="0" presId="urn:microsoft.com/office/officeart/2005/8/layout/hierarchy3"/>
    <dgm:cxn modelId="{8CC00183-A4F2-40E7-8B36-276D706DB0A7}" type="presParOf" srcId="{621F5D8E-B0BA-4880-892F-3CE77A75097A}" destId="{D120F79F-DC3F-4FB8-ADA9-4FF292E1590A}" srcOrd="0" destOrd="0" presId="urn:microsoft.com/office/officeart/2005/8/layout/hierarchy3"/>
    <dgm:cxn modelId="{061A604A-4F25-4592-AEB4-5C916A776863}" type="presParOf" srcId="{D120F79F-DC3F-4FB8-ADA9-4FF292E1590A}" destId="{7B182F2D-65E4-463B-88AF-70E04D744018}" srcOrd="0" destOrd="0" presId="urn:microsoft.com/office/officeart/2005/8/layout/hierarchy3"/>
    <dgm:cxn modelId="{556FE3DC-3371-4BEA-832E-6BF81E6E2F12}" type="presParOf" srcId="{D120F79F-DC3F-4FB8-ADA9-4FF292E1590A}" destId="{6B1510FB-37FE-46DD-A3AC-C5193A2EF990}" srcOrd="1" destOrd="0" presId="urn:microsoft.com/office/officeart/2005/8/layout/hierarchy3"/>
    <dgm:cxn modelId="{5421E9E9-CAA8-455A-B652-8F98C072035D}" type="presParOf" srcId="{621F5D8E-B0BA-4880-892F-3CE77A75097A}" destId="{2A63877C-0FDD-4968-864C-E63F88AB215D}" srcOrd="1" destOrd="0" presId="urn:microsoft.com/office/officeart/2005/8/layout/hierarchy3"/>
    <dgm:cxn modelId="{DC918256-F7F1-4553-866B-49318E0A2B0D}" type="presParOf" srcId="{2A63877C-0FDD-4968-864C-E63F88AB215D}" destId="{7F43681C-300E-47FE-B9C6-2E1B4C7F07F3}" srcOrd="0" destOrd="0" presId="urn:microsoft.com/office/officeart/2005/8/layout/hierarchy3"/>
    <dgm:cxn modelId="{42ED0281-FA05-4518-9757-42F28E07F210}" type="presParOf" srcId="{2A63877C-0FDD-4968-864C-E63F88AB215D}" destId="{E0D740A5-A90D-4B35-ACDC-0FF0DE0FEBB5}" srcOrd="1" destOrd="0" presId="urn:microsoft.com/office/officeart/2005/8/layout/hierarchy3"/>
    <dgm:cxn modelId="{7AC751A1-0C99-4AE9-AF95-D56620883BB5}" type="presParOf" srcId="{2A63877C-0FDD-4968-864C-E63F88AB215D}" destId="{B84470E8-FE55-4263-AAF5-19A40F761A7F}" srcOrd="2" destOrd="0" presId="urn:microsoft.com/office/officeart/2005/8/layout/hierarchy3"/>
    <dgm:cxn modelId="{32220F65-AF1D-4614-A027-6B4DC7312217}" type="presParOf" srcId="{2A63877C-0FDD-4968-864C-E63F88AB215D}" destId="{8E79139C-32AE-4DC1-BEAD-8D081D655F45}" srcOrd="3" destOrd="0" presId="urn:microsoft.com/office/officeart/2005/8/layout/hierarchy3"/>
    <dgm:cxn modelId="{1755246B-BAF3-4C9D-95F1-A290F8337FF6}" type="presParOf" srcId="{2A63877C-0FDD-4968-864C-E63F88AB215D}" destId="{9A9B080C-DD27-47C0-90CA-44DB0A036CE7}" srcOrd="4" destOrd="0" presId="urn:microsoft.com/office/officeart/2005/8/layout/hierarchy3"/>
    <dgm:cxn modelId="{F03BFA54-442E-4491-9AE7-A71BE8AD3330}" type="presParOf" srcId="{2A63877C-0FDD-4968-864C-E63F88AB215D}" destId="{C58F075F-A62A-4760-B7BC-35C94CA2DF2D}" srcOrd="5" destOrd="0" presId="urn:microsoft.com/office/officeart/2005/8/layout/hierarchy3"/>
    <dgm:cxn modelId="{79FD83EF-876D-469E-812F-98742C4990F9}" type="presParOf" srcId="{2A63877C-0FDD-4968-864C-E63F88AB215D}" destId="{A29E846B-EE12-4A94-8682-ED0AE80F040A}" srcOrd="6" destOrd="0" presId="urn:microsoft.com/office/officeart/2005/8/layout/hierarchy3"/>
    <dgm:cxn modelId="{89186D79-4F9B-42B0-A839-5420BC655F8B}" type="presParOf" srcId="{2A63877C-0FDD-4968-864C-E63F88AB215D}" destId="{9B0D99B9-39F2-4520-8A00-4FC7AD25614F}" srcOrd="7" destOrd="0" presId="urn:microsoft.com/office/officeart/2005/8/layout/hierarchy3"/>
    <dgm:cxn modelId="{9B332A3D-4055-4DCF-8BF8-BEF98427FA81}" type="presParOf" srcId="{2A63877C-0FDD-4968-864C-E63F88AB215D}" destId="{3F522B58-CF25-4AB1-8A84-E9263725A977}" srcOrd="8" destOrd="0" presId="urn:microsoft.com/office/officeart/2005/8/layout/hierarchy3"/>
    <dgm:cxn modelId="{7B37E51E-A39D-4035-A50E-1EBAF33BD445}" type="presParOf" srcId="{2A63877C-0FDD-4968-864C-E63F88AB215D}" destId="{01D52F35-C6AC-4BFD-B287-AECD82C775EF}" srcOrd="9" destOrd="0" presId="urn:microsoft.com/office/officeart/2005/8/layout/hierarchy3"/>
  </dgm:cxnLst>
  <dgm:bg>
    <a:noFill/>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4FD760E-DA3F-4606-A44D-0BA3582AAB66}" type="doc">
      <dgm:prSet loTypeId="urn:microsoft.com/office/officeart/2005/8/layout/hList6" loCatId="list" qsTypeId="urn:microsoft.com/office/officeart/2005/8/quickstyle/simple2" qsCatId="simple" csTypeId="urn:microsoft.com/office/officeart/2005/8/colors/colorful2" csCatId="colorful" phldr="1"/>
      <dgm:spPr/>
      <dgm:t>
        <a:bodyPr/>
        <a:lstStyle/>
        <a:p>
          <a:endParaRPr lang="en-US"/>
        </a:p>
      </dgm:t>
    </dgm:pt>
    <dgm:pt modelId="{090EA0B2-CACB-49F7-9052-BB41BE60AA64}">
      <dgm:prSet phldrT="[Text]"/>
      <dgm:spPr/>
      <dgm:t>
        <a:bodyPr/>
        <a:lstStyle/>
        <a:p>
          <a:r>
            <a:rPr lang="en-US" b="1" dirty="0" smtClean="0"/>
            <a:t>Requirements for LEAs</a:t>
          </a:r>
          <a:endParaRPr lang="en-US" dirty="0"/>
        </a:p>
      </dgm:t>
    </dgm:pt>
    <dgm:pt modelId="{11BC7736-3683-4BFB-8D31-6C780347EB58}" type="parTrans" cxnId="{22B88077-0236-4750-A6C4-AA0EBE8E0700}">
      <dgm:prSet/>
      <dgm:spPr/>
      <dgm:t>
        <a:bodyPr/>
        <a:lstStyle/>
        <a:p>
          <a:endParaRPr lang="en-US"/>
        </a:p>
      </dgm:t>
    </dgm:pt>
    <dgm:pt modelId="{3D27C9BB-9A06-4C38-A386-9313798A0106}" type="sibTrans" cxnId="{22B88077-0236-4750-A6C4-AA0EBE8E0700}">
      <dgm:prSet/>
      <dgm:spPr/>
      <dgm:t>
        <a:bodyPr/>
        <a:lstStyle/>
        <a:p>
          <a:endParaRPr lang="en-US"/>
        </a:p>
      </dgm:t>
    </dgm:pt>
    <dgm:pt modelId="{2891D9CE-1CE9-411C-BBB5-7DB1A6DC5931}">
      <dgm:prSet phldrT="[Text]"/>
      <dgm:spPr/>
      <dgm:t>
        <a:bodyPr/>
        <a:lstStyle/>
        <a:p>
          <a:r>
            <a:rPr lang="en-US" smtClean="0"/>
            <a:t>L = English Language Learner</a:t>
          </a:r>
          <a:endParaRPr lang="en-US" dirty="0"/>
        </a:p>
      </dgm:t>
    </dgm:pt>
    <dgm:pt modelId="{86FFF64D-09B8-4848-BCAE-0BEF24A06F35}" type="parTrans" cxnId="{C195A375-4E3F-45CF-9F92-50FF9E77339F}">
      <dgm:prSet/>
      <dgm:spPr/>
      <dgm:t>
        <a:bodyPr/>
        <a:lstStyle/>
        <a:p>
          <a:endParaRPr lang="en-US"/>
        </a:p>
      </dgm:t>
    </dgm:pt>
    <dgm:pt modelId="{45BB5912-9123-4441-A338-45AE30F8EF91}" type="sibTrans" cxnId="{C195A375-4E3F-45CF-9F92-50FF9E77339F}">
      <dgm:prSet/>
      <dgm:spPr/>
      <dgm:t>
        <a:bodyPr/>
        <a:lstStyle/>
        <a:p>
          <a:endParaRPr lang="en-US"/>
        </a:p>
      </dgm:t>
    </dgm:pt>
    <dgm:pt modelId="{499DE715-190E-413E-ADCB-63123DDA7A3F}">
      <dgm:prSet phldrT="[Text]"/>
      <dgm:spPr/>
      <dgm:t>
        <a:bodyPr/>
        <a:lstStyle/>
        <a:p>
          <a:r>
            <a:rPr lang="en-US" dirty="0" smtClean="0"/>
            <a:t>Home Language Survey</a:t>
          </a:r>
          <a:endParaRPr lang="en-US" dirty="0"/>
        </a:p>
      </dgm:t>
    </dgm:pt>
    <dgm:pt modelId="{8DE5970C-BAB3-4DBF-A2DB-FD1A1CC190BA}" type="parTrans" cxnId="{426E5A17-94E6-4627-A93A-4861EC75E1CC}">
      <dgm:prSet/>
      <dgm:spPr/>
      <dgm:t>
        <a:bodyPr/>
        <a:lstStyle/>
        <a:p>
          <a:endParaRPr lang="en-US"/>
        </a:p>
      </dgm:t>
    </dgm:pt>
    <dgm:pt modelId="{56A3BBD5-0DAC-4F8B-987D-E5AFA97F79B2}" type="sibTrans" cxnId="{426E5A17-94E6-4627-A93A-4861EC75E1CC}">
      <dgm:prSet/>
      <dgm:spPr/>
      <dgm:t>
        <a:bodyPr/>
        <a:lstStyle/>
        <a:p>
          <a:endParaRPr lang="en-US"/>
        </a:p>
      </dgm:t>
    </dgm:pt>
    <dgm:pt modelId="{48040A58-F761-49BE-A01B-2B61961F45BA}">
      <dgm:prSet phldrT="[Text]"/>
      <dgm:spPr/>
      <dgm:t>
        <a:bodyPr/>
        <a:lstStyle/>
        <a:p>
          <a:r>
            <a:rPr lang="en-US" dirty="0" smtClean="0"/>
            <a:t>What is the first language this child learned to speak? </a:t>
          </a:r>
          <a:endParaRPr lang="en-US" dirty="0"/>
        </a:p>
      </dgm:t>
    </dgm:pt>
    <dgm:pt modelId="{DB905388-1A86-49B2-82F8-524F340168E8}" type="parTrans" cxnId="{10572DD6-C2B4-4B75-B2A2-3C28A30E57EE}">
      <dgm:prSet/>
      <dgm:spPr/>
      <dgm:t>
        <a:bodyPr/>
        <a:lstStyle/>
        <a:p>
          <a:endParaRPr lang="en-US"/>
        </a:p>
      </dgm:t>
    </dgm:pt>
    <dgm:pt modelId="{F2CF5A18-F5FA-4CB3-B7DA-204D323455CE}" type="sibTrans" cxnId="{10572DD6-C2B4-4B75-B2A2-3C28A30E57EE}">
      <dgm:prSet/>
      <dgm:spPr/>
      <dgm:t>
        <a:bodyPr/>
        <a:lstStyle/>
        <a:p>
          <a:endParaRPr lang="en-US"/>
        </a:p>
      </dgm:t>
    </dgm:pt>
    <dgm:pt modelId="{4EF09475-4963-40AA-AE63-4AFBCCF7E02F}">
      <dgm:prSet phldrT="[Text]"/>
      <dgm:spPr/>
      <dgm:t>
        <a:bodyPr/>
        <a:lstStyle/>
        <a:p>
          <a:r>
            <a:rPr lang="en-US" dirty="0" smtClean="0"/>
            <a:t>Testing </a:t>
          </a:r>
          <a:r>
            <a:rPr lang="en-US" dirty="0" err="1" smtClean="0"/>
            <a:t>Accomadations</a:t>
          </a:r>
          <a:endParaRPr lang="en-US" dirty="0"/>
        </a:p>
      </dgm:t>
    </dgm:pt>
    <dgm:pt modelId="{3DEF0CE0-2EC5-4F1A-AD6D-DCCD141AC39D}" type="parTrans" cxnId="{8C7D7419-81CB-4D63-BD5B-4071B030F5C6}">
      <dgm:prSet/>
      <dgm:spPr/>
      <dgm:t>
        <a:bodyPr/>
        <a:lstStyle/>
        <a:p>
          <a:endParaRPr lang="en-US"/>
        </a:p>
      </dgm:t>
    </dgm:pt>
    <dgm:pt modelId="{730512BA-C4AA-4C38-9D67-4FA6582FEC16}" type="sibTrans" cxnId="{8C7D7419-81CB-4D63-BD5B-4071B030F5C6}">
      <dgm:prSet/>
      <dgm:spPr/>
      <dgm:t>
        <a:bodyPr/>
        <a:lstStyle/>
        <a:p>
          <a:endParaRPr lang="en-US"/>
        </a:p>
      </dgm:t>
    </dgm:pt>
    <dgm:pt modelId="{6EED8D2E-AF80-4760-8C02-46C0DCBE3DCF}">
      <dgm:prSet phldrT="[Text]"/>
      <dgm:spPr/>
      <dgm:t>
        <a:bodyPr/>
        <a:lstStyle/>
        <a:p>
          <a:r>
            <a:rPr lang="en-US" dirty="0" smtClean="0"/>
            <a:t>Extended time</a:t>
          </a:r>
          <a:endParaRPr lang="en-US" dirty="0"/>
        </a:p>
      </dgm:t>
    </dgm:pt>
    <dgm:pt modelId="{52234BE8-94E7-4587-8D25-4DDE2C60EA50}" type="parTrans" cxnId="{29B15F21-04EE-454A-89A0-76DBF4885EF9}">
      <dgm:prSet/>
      <dgm:spPr/>
      <dgm:t>
        <a:bodyPr/>
        <a:lstStyle/>
        <a:p>
          <a:endParaRPr lang="en-US"/>
        </a:p>
      </dgm:t>
    </dgm:pt>
    <dgm:pt modelId="{857EE812-4B19-4C43-80E5-451E1B17CB96}" type="sibTrans" cxnId="{29B15F21-04EE-454A-89A0-76DBF4885EF9}">
      <dgm:prSet/>
      <dgm:spPr/>
      <dgm:t>
        <a:bodyPr/>
        <a:lstStyle/>
        <a:p>
          <a:endParaRPr lang="en-US"/>
        </a:p>
      </dgm:t>
    </dgm:pt>
    <dgm:pt modelId="{9890421F-DCCD-4DAF-A718-19993D0572C0}">
      <dgm:prSet phldrT="[Text]"/>
      <dgm:spPr/>
      <dgm:t>
        <a:bodyPr/>
        <a:lstStyle/>
        <a:p>
          <a:r>
            <a:rPr lang="en-US" dirty="0" smtClean="0"/>
            <a:t>Bilingual dictionary</a:t>
          </a:r>
          <a:endParaRPr lang="en-US" dirty="0"/>
        </a:p>
      </dgm:t>
    </dgm:pt>
    <dgm:pt modelId="{AB1B0A0F-1006-4395-97F6-52FA1AF401F0}" type="parTrans" cxnId="{810465C5-3211-48C0-9792-7A51901D72E4}">
      <dgm:prSet/>
      <dgm:spPr/>
      <dgm:t>
        <a:bodyPr/>
        <a:lstStyle/>
        <a:p>
          <a:endParaRPr lang="en-US"/>
        </a:p>
      </dgm:t>
    </dgm:pt>
    <dgm:pt modelId="{201AB543-E47D-47D5-8D84-44439C09CFA4}" type="sibTrans" cxnId="{810465C5-3211-48C0-9792-7A51901D72E4}">
      <dgm:prSet/>
      <dgm:spPr/>
      <dgm:t>
        <a:bodyPr/>
        <a:lstStyle/>
        <a:p>
          <a:endParaRPr lang="en-US"/>
        </a:p>
      </dgm:t>
    </dgm:pt>
    <dgm:pt modelId="{00DDBFDF-E738-4675-A657-D556290FA05E}">
      <dgm:prSet/>
      <dgm:spPr/>
      <dgm:t>
        <a:bodyPr/>
        <a:lstStyle/>
        <a:p>
          <a:r>
            <a:rPr lang="en-US" dirty="0" smtClean="0"/>
            <a:t>Staffing Ratios</a:t>
          </a:r>
          <a:endParaRPr lang="en-US" dirty="0"/>
        </a:p>
      </dgm:t>
    </dgm:pt>
    <dgm:pt modelId="{CABEBD12-3870-4EC1-811C-02D79B91849A}" type="parTrans" cxnId="{350ECCF0-3F1E-40A7-A212-6C9F392445F5}">
      <dgm:prSet/>
      <dgm:spPr/>
    </dgm:pt>
    <dgm:pt modelId="{5CC70A68-ADE7-48BF-A6FB-370E09335040}" type="sibTrans" cxnId="{350ECCF0-3F1E-40A7-A212-6C9F392445F5}">
      <dgm:prSet/>
      <dgm:spPr/>
    </dgm:pt>
    <dgm:pt modelId="{6E0D5278-010C-42CF-A77B-545326893280}">
      <dgm:prSet/>
      <dgm:spPr/>
      <dgm:t>
        <a:bodyPr/>
        <a:lstStyle/>
        <a:p>
          <a:r>
            <a:rPr lang="en-US" smtClean="0"/>
            <a:t>What language does this child speak most often outside of school? </a:t>
          </a:r>
          <a:endParaRPr lang="en-US"/>
        </a:p>
      </dgm:t>
    </dgm:pt>
    <dgm:pt modelId="{785B7DAE-10ED-4407-8848-7CA9BA458BF2}" type="parTrans" cxnId="{AF32581E-77C4-483F-A2CD-8E8528A72E34}">
      <dgm:prSet/>
      <dgm:spPr/>
      <dgm:t>
        <a:bodyPr/>
        <a:lstStyle/>
        <a:p>
          <a:endParaRPr lang="en-US"/>
        </a:p>
      </dgm:t>
    </dgm:pt>
    <dgm:pt modelId="{59E27382-4421-427A-B511-A67BE0E787F8}" type="sibTrans" cxnId="{AF32581E-77C4-483F-A2CD-8E8528A72E34}">
      <dgm:prSet/>
      <dgm:spPr/>
      <dgm:t>
        <a:bodyPr/>
        <a:lstStyle/>
        <a:p>
          <a:endParaRPr lang="en-US"/>
        </a:p>
      </dgm:t>
    </dgm:pt>
    <dgm:pt modelId="{A91E762D-2A67-41FD-BF0A-513EB706637B}">
      <dgm:prSet/>
      <dgm:spPr/>
      <dgm:t>
        <a:bodyPr/>
        <a:lstStyle/>
        <a:p>
          <a:r>
            <a:rPr lang="en-US" dirty="0" smtClean="0"/>
            <a:t>What language do people usually speak in this child’s home? </a:t>
          </a:r>
          <a:endParaRPr lang="en-US" dirty="0"/>
        </a:p>
      </dgm:t>
    </dgm:pt>
    <dgm:pt modelId="{309EEB60-14B7-4C37-927D-A1A8D02EB2F0}" type="parTrans" cxnId="{8E68A8BE-4F2E-4395-A5BD-049F195DCC9E}">
      <dgm:prSet/>
      <dgm:spPr/>
      <dgm:t>
        <a:bodyPr/>
        <a:lstStyle/>
        <a:p>
          <a:endParaRPr lang="en-US"/>
        </a:p>
      </dgm:t>
    </dgm:pt>
    <dgm:pt modelId="{22D2734C-CB92-4B63-83D8-C08D92CCF744}" type="sibTrans" cxnId="{8E68A8BE-4F2E-4395-A5BD-049F195DCC9E}">
      <dgm:prSet/>
      <dgm:spPr/>
      <dgm:t>
        <a:bodyPr/>
        <a:lstStyle/>
        <a:p>
          <a:endParaRPr lang="en-US"/>
        </a:p>
      </dgm:t>
    </dgm:pt>
    <dgm:pt modelId="{7C7B95EB-8E57-456C-8CAE-C66874BA69D7}">
      <dgm:prSet phldrT="[Text]"/>
      <dgm:spPr/>
      <dgm:t>
        <a:bodyPr/>
        <a:lstStyle/>
        <a:p>
          <a:r>
            <a:rPr lang="en-US" dirty="0" smtClean="0"/>
            <a:t>Read aloud in English</a:t>
          </a:r>
          <a:endParaRPr lang="en-US" dirty="0"/>
        </a:p>
      </dgm:t>
    </dgm:pt>
    <dgm:pt modelId="{2E892DF1-7E53-45F4-967E-7A981FCBC172}" type="parTrans" cxnId="{C104BDE9-2793-4225-BAB2-E7970BC1006A}">
      <dgm:prSet/>
      <dgm:spPr/>
    </dgm:pt>
    <dgm:pt modelId="{F478BC93-76C7-486B-8C40-E1648C59259F}" type="sibTrans" cxnId="{C104BDE9-2793-4225-BAB2-E7970BC1006A}">
      <dgm:prSet/>
      <dgm:spPr/>
    </dgm:pt>
    <dgm:pt modelId="{4EF0F1B5-5822-4915-9BD5-4E61C1C8577C}">
      <dgm:prSet/>
      <dgm:spPr/>
      <dgm:t>
        <a:bodyPr/>
        <a:lstStyle/>
        <a:p>
          <a:r>
            <a:rPr lang="en-US" dirty="0" smtClean="0"/>
            <a:t>ESL class sizes shall not exceed state mandated grade level class size requirements.</a:t>
          </a:r>
          <a:endParaRPr lang="en-US" dirty="0"/>
        </a:p>
      </dgm:t>
    </dgm:pt>
    <dgm:pt modelId="{C023BC95-BCEE-4256-A488-F164E717E4BB}" type="parTrans" cxnId="{B79B2D8C-B0FD-4156-B5E9-AFDA420DC2FC}">
      <dgm:prSet/>
      <dgm:spPr/>
    </dgm:pt>
    <dgm:pt modelId="{D169AE89-46A9-427D-BEDF-FD529C76DE0C}" type="sibTrans" cxnId="{B79B2D8C-B0FD-4156-B5E9-AFDA420DC2FC}">
      <dgm:prSet/>
      <dgm:spPr/>
    </dgm:pt>
    <dgm:pt modelId="{BC3B2132-C760-4F45-AB3B-74246DC38E7F}">
      <dgm:prSet/>
      <dgm:spPr/>
      <dgm:t>
        <a:bodyPr/>
        <a:lstStyle/>
        <a:p>
          <a:r>
            <a:rPr lang="en-US" dirty="0" smtClean="0"/>
            <a:t> The district-wide ESL program staffing ratio shall be based on an average of no more than 45 identified ELL students per full-time ESL endorsed teacher unless an alternate staffing ratio is approved by the Department of Education. </a:t>
          </a:r>
          <a:endParaRPr lang="en-US" dirty="0"/>
        </a:p>
      </dgm:t>
    </dgm:pt>
    <dgm:pt modelId="{4F4EA96E-34A5-4F37-8E91-195523471F89}" type="parTrans" cxnId="{76B6EA8A-A1C3-4CF3-B9C3-B5A8AB1CF6C9}">
      <dgm:prSet/>
      <dgm:spPr/>
      <dgm:t>
        <a:bodyPr/>
        <a:lstStyle/>
        <a:p>
          <a:endParaRPr lang="en-US"/>
        </a:p>
      </dgm:t>
    </dgm:pt>
    <dgm:pt modelId="{24281892-4932-466F-B35D-FD8CF5E70655}" type="sibTrans" cxnId="{76B6EA8A-A1C3-4CF3-B9C3-B5A8AB1CF6C9}">
      <dgm:prSet/>
      <dgm:spPr/>
      <dgm:t>
        <a:bodyPr/>
        <a:lstStyle/>
        <a:p>
          <a:endParaRPr lang="en-US"/>
        </a:p>
      </dgm:t>
    </dgm:pt>
    <dgm:pt modelId="{C093DEB3-D112-46F3-B5F6-97ACE43C7E2E}">
      <dgm:prSet/>
      <dgm:spPr/>
      <dgm:t>
        <a:bodyPr/>
        <a:lstStyle/>
        <a:p>
          <a:r>
            <a:rPr lang="en-US" smtClean="0"/>
            <a:t>1 = Transition Year I</a:t>
          </a:r>
          <a:endParaRPr lang="en-US"/>
        </a:p>
      </dgm:t>
    </dgm:pt>
    <dgm:pt modelId="{7F9BA5EB-9CA5-4585-B23B-46CCEBCD0FC7}" type="parTrans" cxnId="{5B9B8E0B-DB90-4640-BAB4-0AA828E14E06}">
      <dgm:prSet/>
      <dgm:spPr/>
      <dgm:t>
        <a:bodyPr/>
        <a:lstStyle/>
        <a:p>
          <a:endParaRPr lang="en-US"/>
        </a:p>
      </dgm:t>
    </dgm:pt>
    <dgm:pt modelId="{8DB3EEA8-796F-427E-83EF-1E8A0C625DC0}" type="sibTrans" cxnId="{5B9B8E0B-DB90-4640-BAB4-0AA828E14E06}">
      <dgm:prSet/>
      <dgm:spPr/>
      <dgm:t>
        <a:bodyPr/>
        <a:lstStyle/>
        <a:p>
          <a:endParaRPr lang="en-US"/>
        </a:p>
      </dgm:t>
    </dgm:pt>
    <dgm:pt modelId="{CA4D36BD-6158-480C-94FC-64999C5DBE29}">
      <dgm:prSet/>
      <dgm:spPr/>
      <dgm:t>
        <a:bodyPr/>
        <a:lstStyle/>
        <a:p>
          <a:r>
            <a:rPr lang="en-US" smtClean="0"/>
            <a:t>2 = Transition Year 2</a:t>
          </a:r>
          <a:endParaRPr lang="en-US"/>
        </a:p>
      </dgm:t>
    </dgm:pt>
    <dgm:pt modelId="{6FD1E492-3535-44E6-B0BF-181291400BAA}" type="parTrans" cxnId="{39C56BDD-D3D6-4E2F-B629-7AD158234664}">
      <dgm:prSet/>
      <dgm:spPr/>
      <dgm:t>
        <a:bodyPr/>
        <a:lstStyle/>
        <a:p>
          <a:endParaRPr lang="en-US"/>
        </a:p>
      </dgm:t>
    </dgm:pt>
    <dgm:pt modelId="{5689D0A4-03D6-427D-BD05-EA7A6E4050F8}" type="sibTrans" cxnId="{39C56BDD-D3D6-4E2F-B629-7AD158234664}">
      <dgm:prSet/>
      <dgm:spPr/>
      <dgm:t>
        <a:bodyPr/>
        <a:lstStyle/>
        <a:p>
          <a:endParaRPr lang="en-US"/>
        </a:p>
      </dgm:t>
    </dgm:pt>
    <dgm:pt modelId="{57E2707E-3B40-4EB5-A680-72A92F911515}">
      <dgm:prSet/>
      <dgm:spPr/>
      <dgm:t>
        <a:bodyPr/>
        <a:lstStyle/>
        <a:p>
          <a:r>
            <a:rPr lang="en-US" dirty="0" smtClean="0"/>
            <a:t>g = a student who was L, 1, or 2 during his freshman year in high school </a:t>
          </a:r>
          <a:endParaRPr lang="en-US" dirty="0"/>
        </a:p>
      </dgm:t>
    </dgm:pt>
    <dgm:pt modelId="{F3E765AC-FEBE-45C3-AC70-ED5144C06E08}" type="parTrans" cxnId="{290189DB-43C5-454F-BB5D-9BD843C23D51}">
      <dgm:prSet/>
      <dgm:spPr/>
      <dgm:t>
        <a:bodyPr/>
        <a:lstStyle/>
        <a:p>
          <a:endParaRPr lang="en-US"/>
        </a:p>
      </dgm:t>
    </dgm:pt>
    <dgm:pt modelId="{D28AE9D9-A178-472B-919C-87E753C964D3}" type="sibTrans" cxnId="{290189DB-43C5-454F-BB5D-9BD843C23D51}">
      <dgm:prSet/>
      <dgm:spPr/>
      <dgm:t>
        <a:bodyPr/>
        <a:lstStyle/>
        <a:p>
          <a:endParaRPr lang="en-US"/>
        </a:p>
      </dgm:t>
    </dgm:pt>
    <dgm:pt modelId="{343F1E75-5FB8-4039-94A2-587BDB21D3E8}">
      <dgm:prSet/>
      <dgm:spPr/>
      <dgm:t>
        <a:bodyPr/>
        <a:lstStyle/>
        <a:p>
          <a:r>
            <a:rPr lang="en-US" dirty="0" smtClean="0"/>
            <a:t>N = Non English Background Student </a:t>
          </a:r>
          <a:endParaRPr lang="en-US" dirty="0"/>
        </a:p>
      </dgm:t>
    </dgm:pt>
    <dgm:pt modelId="{7FCD894B-4E95-4B1B-BB5E-FBB8CC21052D}" type="parTrans" cxnId="{B9187397-BD34-4A8E-90FE-8FDC859A0A2D}">
      <dgm:prSet/>
      <dgm:spPr/>
      <dgm:t>
        <a:bodyPr/>
        <a:lstStyle/>
        <a:p>
          <a:endParaRPr lang="en-US"/>
        </a:p>
      </dgm:t>
    </dgm:pt>
    <dgm:pt modelId="{1C1E0CD3-6909-4D1D-ADF6-860D04E49268}" type="sibTrans" cxnId="{B9187397-BD34-4A8E-90FE-8FDC859A0A2D}">
      <dgm:prSet/>
      <dgm:spPr/>
      <dgm:t>
        <a:bodyPr/>
        <a:lstStyle/>
        <a:p>
          <a:endParaRPr lang="en-US"/>
        </a:p>
      </dgm:t>
    </dgm:pt>
    <dgm:pt modelId="{27FEE4EB-EF8F-45D9-AFC1-ED91297C1C47}">
      <dgm:prSet/>
      <dgm:spPr/>
      <dgm:t>
        <a:bodyPr/>
        <a:lstStyle/>
        <a:p>
          <a:r>
            <a:rPr lang="en-US" dirty="0" smtClean="0"/>
            <a:t>E = English is native language </a:t>
          </a:r>
          <a:endParaRPr lang="en-US" dirty="0"/>
        </a:p>
      </dgm:t>
    </dgm:pt>
    <dgm:pt modelId="{9E002C90-432F-42D3-A787-56E50279A7FD}" type="parTrans" cxnId="{62341268-E69A-41B7-B263-7C5B22AAC4DD}">
      <dgm:prSet/>
      <dgm:spPr/>
      <dgm:t>
        <a:bodyPr/>
        <a:lstStyle/>
        <a:p>
          <a:endParaRPr lang="en-US"/>
        </a:p>
      </dgm:t>
    </dgm:pt>
    <dgm:pt modelId="{01C107D2-8209-4257-851F-8D39CC3D4A3B}" type="sibTrans" cxnId="{62341268-E69A-41B7-B263-7C5B22AAC4DD}">
      <dgm:prSet/>
      <dgm:spPr/>
      <dgm:t>
        <a:bodyPr/>
        <a:lstStyle/>
        <a:p>
          <a:endParaRPr lang="en-US"/>
        </a:p>
      </dgm:t>
    </dgm:pt>
    <dgm:pt modelId="{B21602AE-D065-46BC-8C70-A2816D023911}" type="pres">
      <dgm:prSet presAssocID="{B4FD760E-DA3F-4606-A44D-0BA3582AAB66}" presName="Name0" presStyleCnt="0">
        <dgm:presLayoutVars>
          <dgm:dir/>
          <dgm:resizeHandles val="exact"/>
        </dgm:presLayoutVars>
      </dgm:prSet>
      <dgm:spPr/>
    </dgm:pt>
    <dgm:pt modelId="{757A1CD7-8EBB-4EF0-A6B1-39B388F8D858}" type="pres">
      <dgm:prSet presAssocID="{090EA0B2-CACB-49F7-9052-BB41BE60AA64}" presName="node" presStyleLbl="node1" presStyleIdx="0" presStyleCnt="4">
        <dgm:presLayoutVars>
          <dgm:bulletEnabled val="1"/>
        </dgm:presLayoutVars>
      </dgm:prSet>
      <dgm:spPr/>
      <dgm:t>
        <a:bodyPr/>
        <a:lstStyle/>
        <a:p>
          <a:endParaRPr lang="en-US"/>
        </a:p>
      </dgm:t>
    </dgm:pt>
    <dgm:pt modelId="{E904ACC2-8C6F-4327-93E3-4C85702AD018}" type="pres">
      <dgm:prSet presAssocID="{3D27C9BB-9A06-4C38-A386-9313798A0106}" presName="sibTrans" presStyleCnt="0"/>
      <dgm:spPr/>
    </dgm:pt>
    <dgm:pt modelId="{8B36086F-9792-4102-BB69-A46A84794CD1}" type="pres">
      <dgm:prSet presAssocID="{00DDBFDF-E738-4675-A657-D556290FA05E}" presName="node" presStyleLbl="node1" presStyleIdx="1" presStyleCnt="4">
        <dgm:presLayoutVars>
          <dgm:bulletEnabled val="1"/>
        </dgm:presLayoutVars>
      </dgm:prSet>
      <dgm:spPr/>
      <dgm:t>
        <a:bodyPr/>
        <a:lstStyle/>
        <a:p>
          <a:endParaRPr lang="en-US"/>
        </a:p>
      </dgm:t>
    </dgm:pt>
    <dgm:pt modelId="{2E4BEA8A-E523-4C28-A501-4AAEA743E6E0}" type="pres">
      <dgm:prSet presAssocID="{5CC70A68-ADE7-48BF-A6FB-370E09335040}" presName="sibTrans" presStyleCnt="0"/>
      <dgm:spPr/>
    </dgm:pt>
    <dgm:pt modelId="{2A5D10F7-0573-4122-A746-EB850B9D3994}" type="pres">
      <dgm:prSet presAssocID="{499DE715-190E-413E-ADCB-63123DDA7A3F}" presName="node" presStyleLbl="node1" presStyleIdx="2" presStyleCnt="4">
        <dgm:presLayoutVars>
          <dgm:bulletEnabled val="1"/>
        </dgm:presLayoutVars>
      </dgm:prSet>
      <dgm:spPr/>
      <dgm:t>
        <a:bodyPr/>
        <a:lstStyle/>
        <a:p>
          <a:endParaRPr lang="en-US"/>
        </a:p>
      </dgm:t>
    </dgm:pt>
    <dgm:pt modelId="{C6F991EE-BF48-4578-B77B-804F598A89B6}" type="pres">
      <dgm:prSet presAssocID="{56A3BBD5-0DAC-4F8B-987D-E5AFA97F79B2}" presName="sibTrans" presStyleCnt="0"/>
      <dgm:spPr/>
    </dgm:pt>
    <dgm:pt modelId="{B72DECC7-601E-4510-A5DB-BEEE4EA94B82}" type="pres">
      <dgm:prSet presAssocID="{4EF09475-4963-40AA-AE63-4AFBCCF7E02F}" presName="node" presStyleLbl="node1" presStyleIdx="3" presStyleCnt="4">
        <dgm:presLayoutVars>
          <dgm:bulletEnabled val="1"/>
        </dgm:presLayoutVars>
      </dgm:prSet>
      <dgm:spPr/>
      <dgm:t>
        <a:bodyPr/>
        <a:lstStyle/>
        <a:p>
          <a:endParaRPr lang="en-US"/>
        </a:p>
      </dgm:t>
    </dgm:pt>
  </dgm:ptLst>
  <dgm:cxnLst>
    <dgm:cxn modelId="{B9187397-BD34-4A8E-90FE-8FDC859A0A2D}" srcId="{090EA0B2-CACB-49F7-9052-BB41BE60AA64}" destId="{343F1E75-5FB8-4039-94A2-587BDB21D3E8}" srcOrd="4" destOrd="0" parTransId="{7FCD894B-4E95-4B1B-BB5E-FBB8CC21052D}" sibTransId="{1C1E0CD3-6909-4D1D-ADF6-860D04E49268}"/>
    <dgm:cxn modelId="{22B88077-0236-4750-A6C4-AA0EBE8E0700}" srcId="{B4FD760E-DA3F-4606-A44D-0BA3582AAB66}" destId="{090EA0B2-CACB-49F7-9052-BB41BE60AA64}" srcOrd="0" destOrd="0" parTransId="{11BC7736-3683-4BFB-8D31-6C780347EB58}" sibTransId="{3D27C9BB-9A06-4C38-A386-9313798A0106}"/>
    <dgm:cxn modelId="{B79B2D8C-B0FD-4156-B5E9-AFDA420DC2FC}" srcId="{00DDBFDF-E738-4675-A657-D556290FA05E}" destId="{4EF0F1B5-5822-4915-9BD5-4E61C1C8577C}" srcOrd="0" destOrd="0" parTransId="{C023BC95-BCEE-4256-A488-F164E717E4BB}" sibTransId="{D169AE89-46A9-427D-BEDF-FD529C76DE0C}"/>
    <dgm:cxn modelId="{3D48EE3E-E75F-422F-B829-2E4A9A13FA81}" type="presOf" srcId="{4EF0F1B5-5822-4915-9BD5-4E61C1C8577C}" destId="{8B36086F-9792-4102-BB69-A46A84794CD1}" srcOrd="0" destOrd="1" presId="urn:microsoft.com/office/officeart/2005/8/layout/hList6"/>
    <dgm:cxn modelId="{29B15F21-04EE-454A-89A0-76DBF4885EF9}" srcId="{4EF09475-4963-40AA-AE63-4AFBCCF7E02F}" destId="{6EED8D2E-AF80-4760-8C02-46C0DCBE3DCF}" srcOrd="0" destOrd="0" parTransId="{52234BE8-94E7-4587-8D25-4DDE2C60EA50}" sibTransId="{857EE812-4B19-4C43-80E5-451E1B17CB96}"/>
    <dgm:cxn modelId="{79B1A254-54A1-4229-A2CE-E6F16AC19AB7}" type="presOf" srcId="{9890421F-DCCD-4DAF-A718-19993D0572C0}" destId="{B72DECC7-601E-4510-A5DB-BEEE4EA94B82}" srcOrd="0" destOrd="2" presId="urn:microsoft.com/office/officeart/2005/8/layout/hList6"/>
    <dgm:cxn modelId="{AF32581E-77C4-483F-A2CD-8E8528A72E34}" srcId="{499DE715-190E-413E-ADCB-63123DDA7A3F}" destId="{6E0D5278-010C-42CF-A77B-545326893280}" srcOrd="1" destOrd="0" parTransId="{785B7DAE-10ED-4407-8848-7CA9BA458BF2}" sibTransId="{59E27382-4421-427A-B511-A67BE0E787F8}"/>
    <dgm:cxn modelId="{5B9B8E0B-DB90-4640-BAB4-0AA828E14E06}" srcId="{090EA0B2-CACB-49F7-9052-BB41BE60AA64}" destId="{C093DEB3-D112-46F3-B5F6-97ACE43C7E2E}" srcOrd="1" destOrd="0" parTransId="{7F9BA5EB-9CA5-4585-B23B-46CCEBCD0FC7}" sibTransId="{8DB3EEA8-796F-427E-83EF-1E8A0C625DC0}"/>
    <dgm:cxn modelId="{B8196FAC-D33A-4555-BBAF-9494932D20D6}" type="presOf" srcId="{27FEE4EB-EF8F-45D9-AFC1-ED91297C1C47}" destId="{757A1CD7-8EBB-4EF0-A6B1-39B388F8D858}" srcOrd="0" destOrd="6" presId="urn:microsoft.com/office/officeart/2005/8/layout/hList6"/>
    <dgm:cxn modelId="{10572DD6-C2B4-4B75-B2A2-3C28A30E57EE}" srcId="{499DE715-190E-413E-ADCB-63123DDA7A3F}" destId="{48040A58-F761-49BE-A01B-2B61961F45BA}" srcOrd="0" destOrd="0" parTransId="{DB905388-1A86-49B2-82F8-524F340168E8}" sibTransId="{F2CF5A18-F5FA-4CB3-B7DA-204D323455CE}"/>
    <dgm:cxn modelId="{810465C5-3211-48C0-9792-7A51901D72E4}" srcId="{4EF09475-4963-40AA-AE63-4AFBCCF7E02F}" destId="{9890421F-DCCD-4DAF-A718-19993D0572C0}" srcOrd="1" destOrd="0" parTransId="{AB1B0A0F-1006-4395-97F6-52FA1AF401F0}" sibTransId="{201AB543-E47D-47D5-8D84-44439C09CFA4}"/>
    <dgm:cxn modelId="{290189DB-43C5-454F-BB5D-9BD843C23D51}" srcId="{090EA0B2-CACB-49F7-9052-BB41BE60AA64}" destId="{57E2707E-3B40-4EB5-A680-72A92F911515}" srcOrd="3" destOrd="0" parTransId="{F3E765AC-FEBE-45C3-AC70-ED5144C06E08}" sibTransId="{D28AE9D9-A178-472B-919C-87E753C964D3}"/>
    <dgm:cxn modelId="{8C7D7419-81CB-4D63-BD5B-4071B030F5C6}" srcId="{B4FD760E-DA3F-4606-A44D-0BA3582AAB66}" destId="{4EF09475-4963-40AA-AE63-4AFBCCF7E02F}" srcOrd="3" destOrd="0" parTransId="{3DEF0CE0-2EC5-4F1A-AD6D-DCCD141AC39D}" sibTransId="{730512BA-C4AA-4C38-9D67-4FA6582FEC16}"/>
    <dgm:cxn modelId="{08B3C196-8397-4843-89B8-B90574DADEE8}" type="presOf" srcId="{343F1E75-5FB8-4039-94A2-587BDB21D3E8}" destId="{757A1CD7-8EBB-4EF0-A6B1-39B388F8D858}" srcOrd="0" destOrd="5" presId="urn:microsoft.com/office/officeart/2005/8/layout/hList6"/>
    <dgm:cxn modelId="{52B661AB-A7E7-46B9-BC02-A5F32EB7FC1A}" type="presOf" srcId="{57E2707E-3B40-4EB5-A680-72A92F911515}" destId="{757A1CD7-8EBB-4EF0-A6B1-39B388F8D858}" srcOrd="0" destOrd="4" presId="urn:microsoft.com/office/officeart/2005/8/layout/hList6"/>
    <dgm:cxn modelId="{BF8DB08F-815C-4E97-9368-AD6598D92260}" type="presOf" srcId="{B4FD760E-DA3F-4606-A44D-0BA3582AAB66}" destId="{B21602AE-D065-46BC-8C70-A2816D023911}" srcOrd="0" destOrd="0" presId="urn:microsoft.com/office/officeart/2005/8/layout/hList6"/>
    <dgm:cxn modelId="{3FCB600B-0346-42E3-92C1-7DFC9AC9934E}" type="presOf" srcId="{CA4D36BD-6158-480C-94FC-64999C5DBE29}" destId="{757A1CD7-8EBB-4EF0-A6B1-39B388F8D858}" srcOrd="0" destOrd="3" presId="urn:microsoft.com/office/officeart/2005/8/layout/hList6"/>
    <dgm:cxn modelId="{12F1066A-3421-4D37-A378-90B32DAA6470}" type="presOf" srcId="{A91E762D-2A67-41FD-BF0A-513EB706637B}" destId="{2A5D10F7-0573-4122-A746-EB850B9D3994}" srcOrd="0" destOrd="3" presId="urn:microsoft.com/office/officeart/2005/8/layout/hList6"/>
    <dgm:cxn modelId="{39C56BDD-D3D6-4E2F-B629-7AD158234664}" srcId="{090EA0B2-CACB-49F7-9052-BB41BE60AA64}" destId="{CA4D36BD-6158-480C-94FC-64999C5DBE29}" srcOrd="2" destOrd="0" parTransId="{6FD1E492-3535-44E6-B0BF-181291400BAA}" sibTransId="{5689D0A4-03D6-427D-BD05-EA7A6E4050F8}"/>
    <dgm:cxn modelId="{B05B3CDD-D864-41A3-A747-1A73D91DA629}" type="presOf" srcId="{6EED8D2E-AF80-4760-8C02-46C0DCBE3DCF}" destId="{B72DECC7-601E-4510-A5DB-BEEE4EA94B82}" srcOrd="0" destOrd="1" presId="urn:microsoft.com/office/officeart/2005/8/layout/hList6"/>
    <dgm:cxn modelId="{8E68A8BE-4F2E-4395-A5BD-049F195DCC9E}" srcId="{499DE715-190E-413E-ADCB-63123DDA7A3F}" destId="{A91E762D-2A67-41FD-BF0A-513EB706637B}" srcOrd="2" destOrd="0" parTransId="{309EEB60-14B7-4C37-927D-A1A8D02EB2F0}" sibTransId="{22D2734C-CB92-4B63-83D8-C08D92CCF744}"/>
    <dgm:cxn modelId="{62341268-E69A-41B7-B263-7C5B22AAC4DD}" srcId="{090EA0B2-CACB-49F7-9052-BB41BE60AA64}" destId="{27FEE4EB-EF8F-45D9-AFC1-ED91297C1C47}" srcOrd="5" destOrd="0" parTransId="{9E002C90-432F-42D3-A787-56E50279A7FD}" sibTransId="{01C107D2-8209-4257-851F-8D39CC3D4A3B}"/>
    <dgm:cxn modelId="{76B6EA8A-A1C3-4CF3-B9C3-B5A8AB1CF6C9}" srcId="{00DDBFDF-E738-4675-A657-D556290FA05E}" destId="{BC3B2132-C760-4F45-AB3B-74246DC38E7F}" srcOrd="1" destOrd="0" parTransId="{4F4EA96E-34A5-4F37-8E91-195523471F89}" sibTransId="{24281892-4932-466F-B35D-FD8CF5E70655}"/>
    <dgm:cxn modelId="{350ECCF0-3F1E-40A7-A212-6C9F392445F5}" srcId="{B4FD760E-DA3F-4606-A44D-0BA3582AAB66}" destId="{00DDBFDF-E738-4675-A657-D556290FA05E}" srcOrd="1" destOrd="0" parTransId="{CABEBD12-3870-4EC1-811C-02D79B91849A}" sibTransId="{5CC70A68-ADE7-48BF-A6FB-370E09335040}"/>
    <dgm:cxn modelId="{28E3DC4F-87B4-4812-AA11-FD5D1D5E9926}" type="presOf" srcId="{7C7B95EB-8E57-456C-8CAE-C66874BA69D7}" destId="{B72DECC7-601E-4510-A5DB-BEEE4EA94B82}" srcOrd="0" destOrd="3" presId="urn:microsoft.com/office/officeart/2005/8/layout/hList6"/>
    <dgm:cxn modelId="{C104BDE9-2793-4225-BAB2-E7970BC1006A}" srcId="{4EF09475-4963-40AA-AE63-4AFBCCF7E02F}" destId="{7C7B95EB-8E57-456C-8CAE-C66874BA69D7}" srcOrd="2" destOrd="0" parTransId="{2E892DF1-7E53-45F4-967E-7A981FCBC172}" sibTransId="{F478BC93-76C7-486B-8C40-E1648C59259F}"/>
    <dgm:cxn modelId="{5DCB3A5D-066F-4349-A1AD-1ACAE9537481}" type="presOf" srcId="{00DDBFDF-E738-4675-A657-D556290FA05E}" destId="{8B36086F-9792-4102-BB69-A46A84794CD1}" srcOrd="0" destOrd="0" presId="urn:microsoft.com/office/officeart/2005/8/layout/hList6"/>
    <dgm:cxn modelId="{FA863837-0736-496D-BA97-D3DEDE240948}" type="presOf" srcId="{4EF09475-4963-40AA-AE63-4AFBCCF7E02F}" destId="{B72DECC7-601E-4510-A5DB-BEEE4EA94B82}" srcOrd="0" destOrd="0" presId="urn:microsoft.com/office/officeart/2005/8/layout/hList6"/>
    <dgm:cxn modelId="{F9725677-818F-462B-B136-91A013412EF1}" type="presOf" srcId="{BC3B2132-C760-4F45-AB3B-74246DC38E7F}" destId="{8B36086F-9792-4102-BB69-A46A84794CD1}" srcOrd="0" destOrd="2" presId="urn:microsoft.com/office/officeart/2005/8/layout/hList6"/>
    <dgm:cxn modelId="{273D4103-6AB9-4F8E-9A0E-F690908F6779}" type="presOf" srcId="{499DE715-190E-413E-ADCB-63123DDA7A3F}" destId="{2A5D10F7-0573-4122-A746-EB850B9D3994}" srcOrd="0" destOrd="0" presId="urn:microsoft.com/office/officeart/2005/8/layout/hList6"/>
    <dgm:cxn modelId="{426E5A17-94E6-4627-A93A-4861EC75E1CC}" srcId="{B4FD760E-DA3F-4606-A44D-0BA3582AAB66}" destId="{499DE715-190E-413E-ADCB-63123DDA7A3F}" srcOrd="2" destOrd="0" parTransId="{8DE5970C-BAB3-4DBF-A2DB-FD1A1CC190BA}" sibTransId="{56A3BBD5-0DAC-4F8B-987D-E5AFA97F79B2}"/>
    <dgm:cxn modelId="{3E99FDEB-C470-44B2-8A95-A317038859E9}" type="presOf" srcId="{6E0D5278-010C-42CF-A77B-545326893280}" destId="{2A5D10F7-0573-4122-A746-EB850B9D3994}" srcOrd="0" destOrd="2" presId="urn:microsoft.com/office/officeart/2005/8/layout/hList6"/>
    <dgm:cxn modelId="{FC304C43-5D6E-4005-9B7F-CE2710623AB1}" type="presOf" srcId="{48040A58-F761-49BE-A01B-2B61961F45BA}" destId="{2A5D10F7-0573-4122-A746-EB850B9D3994}" srcOrd="0" destOrd="1" presId="urn:microsoft.com/office/officeart/2005/8/layout/hList6"/>
    <dgm:cxn modelId="{C195A375-4E3F-45CF-9F92-50FF9E77339F}" srcId="{090EA0B2-CACB-49F7-9052-BB41BE60AA64}" destId="{2891D9CE-1CE9-411C-BBB5-7DB1A6DC5931}" srcOrd="0" destOrd="0" parTransId="{86FFF64D-09B8-4848-BCAE-0BEF24A06F35}" sibTransId="{45BB5912-9123-4441-A338-45AE30F8EF91}"/>
    <dgm:cxn modelId="{6243F46C-697D-4885-999B-F07597247758}" type="presOf" srcId="{090EA0B2-CACB-49F7-9052-BB41BE60AA64}" destId="{757A1CD7-8EBB-4EF0-A6B1-39B388F8D858}" srcOrd="0" destOrd="0" presId="urn:microsoft.com/office/officeart/2005/8/layout/hList6"/>
    <dgm:cxn modelId="{D0C5997D-6BB6-43CA-9D51-8DAE1670DD4E}" type="presOf" srcId="{C093DEB3-D112-46F3-B5F6-97ACE43C7E2E}" destId="{757A1CD7-8EBB-4EF0-A6B1-39B388F8D858}" srcOrd="0" destOrd="2" presId="urn:microsoft.com/office/officeart/2005/8/layout/hList6"/>
    <dgm:cxn modelId="{DD3B96EE-6ACD-4B47-9FBA-C87096773A9C}" type="presOf" srcId="{2891D9CE-1CE9-411C-BBB5-7DB1A6DC5931}" destId="{757A1CD7-8EBB-4EF0-A6B1-39B388F8D858}" srcOrd="0" destOrd="1" presId="urn:microsoft.com/office/officeart/2005/8/layout/hList6"/>
    <dgm:cxn modelId="{A5C9BECD-9011-4993-9081-019CCF55BC83}" type="presParOf" srcId="{B21602AE-D065-46BC-8C70-A2816D023911}" destId="{757A1CD7-8EBB-4EF0-A6B1-39B388F8D858}" srcOrd="0" destOrd="0" presId="urn:microsoft.com/office/officeart/2005/8/layout/hList6"/>
    <dgm:cxn modelId="{B46FA885-6A63-4D88-9324-96AD46226A38}" type="presParOf" srcId="{B21602AE-D065-46BC-8C70-A2816D023911}" destId="{E904ACC2-8C6F-4327-93E3-4C85702AD018}" srcOrd="1" destOrd="0" presId="urn:microsoft.com/office/officeart/2005/8/layout/hList6"/>
    <dgm:cxn modelId="{160467C2-EE4F-4582-9228-08A03C30F1E3}" type="presParOf" srcId="{B21602AE-D065-46BC-8C70-A2816D023911}" destId="{8B36086F-9792-4102-BB69-A46A84794CD1}" srcOrd="2" destOrd="0" presId="urn:microsoft.com/office/officeart/2005/8/layout/hList6"/>
    <dgm:cxn modelId="{C82013D7-2F5C-4B3F-9790-14A2CD2C4203}" type="presParOf" srcId="{B21602AE-D065-46BC-8C70-A2816D023911}" destId="{2E4BEA8A-E523-4C28-A501-4AAEA743E6E0}" srcOrd="3" destOrd="0" presId="urn:microsoft.com/office/officeart/2005/8/layout/hList6"/>
    <dgm:cxn modelId="{14381FA2-B3DF-479C-B9A7-2CEBC0DA7C34}" type="presParOf" srcId="{B21602AE-D065-46BC-8C70-A2816D023911}" destId="{2A5D10F7-0573-4122-A746-EB850B9D3994}" srcOrd="4" destOrd="0" presId="urn:microsoft.com/office/officeart/2005/8/layout/hList6"/>
    <dgm:cxn modelId="{D7C12CAB-D2EA-4175-82DB-8020D2F1E9B7}" type="presParOf" srcId="{B21602AE-D065-46BC-8C70-A2816D023911}" destId="{C6F991EE-BF48-4578-B77B-804F598A89B6}" srcOrd="5" destOrd="0" presId="urn:microsoft.com/office/officeart/2005/8/layout/hList6"/>
    <dgm:cxn modelId="{EEE31705-E041-47AF-80C7-906A3ED09219}" type="presParOf" srcId="{B21602AE-D065-46BC-8C70-A2816D023911}" destId="{B72DECC7-601E-4510-A5DB-BEEE4EA94B82}" srcOrd="6" destOrd="0" presId="urn:microsoft.com/office/officeart/2005/8/layout/hList6"/>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5CDA483-8407-4D5D-85FB-BCDE7A50C932}">
      <dsp:nvSpPr>
        <dsp:cNvPr id="0" name=""/>
        <dsp:cNvSpPr/>
      </dsp:nvSpPr>
      <dsp:spPr>
        <a:xfrm>
          <a:off x="0" y="4435564"/>
          <a:ext cx="8229600" cy="727691"/>
        </a:xfrm>
        <a:prstGeom prst="rect">
          <a:avLst/>
        </a:prstGeom>
        <a:solidFill>
          <a:schemeClr val="accent2">
            <a:hueOff val="0"/>
            <a:satOff val="0"/>
            <a:lumOff val="0"/>
            <a:alphaOff val="0"/>
          </a:schemeClr>
        </a:solidFill>
        <a:ln>
          <a:noFill/>
        </a:ln>
        <a:effectLst>
          <a:outerShdw blurRad="190500" dist="228600" dir="2700000" sy="90000" rotWithShape="0">
            <a:srgbClr val="000000">
              <a:alpha val="255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92456" tIns="92456" rIns="92456" bIns="92456" numCol="1" spcCol="1270" anchor="ctr" anchorCtr="0">
          <a:noAutofit/>
        </a:bodyPr>
        <a:lstStyle/>
        <a:p>
          <a:pPr lvl="0" algn="ctr" defTabSz="577850">
            <a:lnSpc>
              <a:spcPct val="90000"/>
            </a:lnSpc>
            <a:spcBef>
              <a:spcPct val="0"/>
            </a:spcBef>
            <a:spcAft>
              <a:spcPct val="35000"/>
            </a:spcAft>
          </a:pPr>
          <a:r>
            <a:rPr lang="en-US" sz="1300" kern="1200" dirty="0" smtClean="0"/>
            <a:t>No Child Left Behind (2001)</a:t>
          </a:r>
          <a:endParaRPr lang="en-US" sz="1300" kern="1200" dirty="0"/>
        </a:p>
      </dsp:txBody>
      <dsp:txXfrm>
        <a:off x="0" y="4435564"/>
        <a:ext cx="8229600" cy="392953"/>
      </dsp:txXfrm>
    </dsp:sp>
    <dsp:sp modelId="{FC00FD01-8963-4044-9ECD-7D3F47CFE952}">
      <dsp:nvSpPr>
        <dsp:cNvPr id="0" name=""/>
        <dsp:cNvSpPr/>
      </dsp:nvSpPr>
      <dsp:spPr>
        <a:xfrm>
          <a:off x="0" y="4813963"/>
          <a:ext cx="8229600" cy="334737"/>
        </a:xfrm>
        <a:prstGeom prst="rect">
          <a:avLst/>
        </a:prstGeom>
        <a:solidFill>
          <a:schemeClr val="accent2">
            <a:tint val="40000"/>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28016" tIns="22860" rIns="128016" bIns="22860" numCol="1" spcCol="1270" anchor="ctr" anchorCtr="0">
          <a:noAutofit/>
        </a:bodyPr>
        <a:lstStyle/>
        <a:p>
          <a:pPr lvl="0" algn="ctr" defTabSz="800100">
            <a:lnSpc>
              <a:spcPct val="90000"/>
            </a:lnSpc>
            <a:spcBef>
              <a:spcPct val="0"/>
            </a:spcBef>
            <a:spcAft>
              <a:spcPct val="35000"/>
            </a:spcAft>
          </a:pPr>
          <a:r>
            <a:rPr lang="en-US" sz="1800" kern="1200" dirty="0" smtClean="0"/>
            <a:t>This act makes federal funding for states dependent on student progress. </a:t>
          </a:r>
          <a:endParaRPr lang="en-US" sz="1800" kern="1200" dirty="0"/>
        </a:p>
      </dsp:txBody>
      <dsp:txXfrm>
        <a:off x="0" y="4813963"/>
        <a:ext cx="8229600" cy="334737"/>
      </dsp:txXfrm>
    </dsp:sp>
    <dsp:sp modelId="{588CDE3E-0FD7-4B58-AEFF-AA4DD621BBA2}">
      <dsp:nvSpPr>
        <dsp:cNvPr id="0" name=""/>
        <dsp:cNvSpPr/>
      </dsp:nvSpPr>
      <dsp:spPr>
        <a:xfrm rot="10800000">
          <a:off x="0" y="3327290"/>
          <a:ext cx="8229600" cy="1119189"/>
        </a:xfrm>
        <a:prstGeom prst="upArrowCallout">
          <a:avLst/>
        </a:prstGeom>
        <a:solidFill>
          <a:schemeClr val="accent2">
            <a:hueOff val="686585"/>
            <a:satOff val="-12202"/>
            <a:lumOff val="392"/>
            <a:alphaOff val="0"/>
          </a:schemeClr>
        </a:solidFill>
        <a:ln>
          <a:noFill/>
        </a:ln>
        <a:effectLst>
          <a:outerShdw blurRad="190500" dist="228600" dir="2700000" sy="90000" rotWithShape="0">
            <a:srgbClr val="000000">
              <a:alpha val="255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92456" tIns="92456" rIns="92456" bIns="92456" numCol="1" spcCol="1270" anchor="ctr" anchorCtr="0">
          <a:noAutofit/>
        </a:bodyPr>
        <a:lstStyle/>
        <a:p>
          <a:pPr lvl="0" algn="ctr" defTabSz="577850">
            <a:lnSpc>
              <a:spcPct val="90000"/>
            </a:lnSpc>
            <a:spcBef>
              <a:spcPct val="0"/>
            </a:spcBef>
            <a:spcAft>
              <a:spcPct val="35000"/>
            </a:spcAft>
          </a:pPr>
          <a:r>
            <a:rPr lang="en-US" sz="1300" i="1" kern="1200" dirty="0" err="1" smtClean="0"/>
            <a:t>Plyler</a:t>
          </a:r>
          <a:r>
            <a:rPr lang="en-US" sz="1300" i="1" kern="1200" dirty="0" smtClean="0"/>
            <a:t> vs. Doe </a:t>
          </a:r>
          <a:r>
            <a:rPr lang="en-US" sz="1300" i="0" kern="1200" dirty="0" smtClean="0"/>
            <a:t>(1982)</a:t>
          </a:r>
          <a:endParaRPr lang="en-US" sz="1300" i="1" kern="1200" dirty="0"/>
        </a:p>
      </dsp:txBody>
      <dsp:txXfrm>
        <a:off x="0" y="3327290"/>
        <a:ext cx="8229600" cy="392835"/>
      </dsp:txXfrm>
    </dsp:sp>
    <dsp:sp modelId="{A690B7D1-1D7E-4EB1-AB6D-7AF149BDB9C0}">
      <dsp:nvSpPr>
        <dsp:cNvPr id="0" name=""/>
        <dsp:cNvSpPr/>
      </dsp:nvSpPr>
      <dsp:spPr>
        <a:xfrm>
          <a:off x="0" y="3720126"/>
          <a:ext cx="8229600" cy="334637"/>
        </a:xfrm>
        <a:prstGeom prst="rect">
          <a:avLst/>
        </a:prstGeom>
        <a:solidFill>
          <a:schemeClr val="accent2">
            <a:tint val="40000"/>
            <a:alpha val="90000"/>
            <a:hueOff val="819279"/>
            <a:satOff val="-10654"/>
            <a:lumOff val="-337"/>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99568" tIns="17780" rIns="99568" bIns="17780" numCol="1" spcCol="1270" anchor="ctr" anchorCtr="0">
          <a:noAutofit/>
        </a:bodyPr>
        <a:lstStyle/>
        <a:p>
          <a:pPr lvl="0" algn="ctr" defTabSz="622300">
            <a:lnSpc>
              <a:spcPct val="90000"/>
            </a:lnSpc>
            <a:spcBef>
              <a:spcPct val="0"/>
            </a:spcBef>
            <a:spcAft>
              <a:spcPct val="35000"/>
            </a:spcAft>
          </a:pPr>
          <a:r>
            <a:rPr lang="en-US" sz="1400" kern="1200" dirty="0" smtClean="0"/>
            <a:t>Schools cannot deny students access simply because they are undocumented (illegal) aliens.</a:t>
          </a:r>
          <a:endParaRPr lang="en-US" sz="1400" kern="1200" dirty="0"/>
        </a:p>
      </dsp:txBody>
      <dsp:txXfrm>
        <a:off x="0" y="3720126"/>
        <a:ext cx="8229600" cy="334637"/>
      </dsp:txXfrm>
    </dsp:sp>
    <dsp:sp modelId="{A19BB75E-9BA3-4F71-A2BA-89C21361E65E}">
      <dsp:nvSpPr>
        <dsp:cNvPr id="0" name=""/>
        <dsp:cNvSpPr/>
      </dsp:nvSpPr>
      <dsp:spPr>
        <a:xfrm rot="10800000">
          <a:off x="0" y="2219016"/>
          <a:ext cx="8229600" cy="1119189"/>
        </a:xfrm>
        <a:prstGeom prst="upArrowCallout">
          <a:avLst/>
        </a:prstGeom>
        <a:solidFill>
          <a:schemeClr val="accent2">
            <a:hueOff val="1373170"/>
            <a:satOff val="-24404"/>
            <a:lumOff val="785"/>
            <a:alphaOff val="0"/>
          </a:schemeClr>
        </a:solidFill>
        <a:ln>
          <a:noFill/>
        </a:ln>
        <a:effectLst>
          <a:outerShdw blurRad="190500" dist="228600" dir="2700000" sy="90000" rotWithShape="0">
            <a:srgbClr val="000000">
              <a:alpha val="255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92456" tIns="92456" rIns="92456" bIns="92456" numCol="1" spcCol="1270" anchor="ctr" anchorCtr="0">
          <a:noAutofit/>
        </a:bodyPr>
        <a:lstStyle/>
        <a:p>
          <a:pPr lvl="0" algn="ctr" defTabSz="577850">
            <a:lnSpc>
              <a:spcPct val="90000"/>
            </a:lnSpc>
            <a:spcBef>
              <a:spcPct val="0"/>
            </a:spcBef>
            <a:spcAft>
              <a:spcPct val="35000"/>
            </a:spcAft>
          </a:pPr>
          <a:r>
            <a:rPr lang="en-US" sz="1300" i="1" kern="1200" dirty="0" smtClean="0"/>
            <a:t>Castaneda vs. Pickard </a:t>
          </a:r>
          <a:r>
            <a:rPr lang="en-US" sz="1300" i="0" kern="1200" dirty="0" smtClean="0"/>
            <a:t>(1981)</a:t>
          </a:r>
          <a:endParaRPr lang="en-US" sz="1300" i="0" kern="1200" dirty="0"/>
        </a:p>
      </dsp:txBody>
      <dsp:txXfrm>
        <a:off x="0" y="2219016"/>
        <a:ext cx="8229600" cy="392835"/>
      </dsp:txXfrm>
    </dsp:sp>
    <dsp:sp modelId="{68946574-123E-434B-A0A9-7AB6F894BBBD}">
      <dsp:nvSpPr>
        <dsp:cNvPr id="0" name=""/>
        <dsp:cNvSpPr/>
      </dsp:nvSpPr>
      <dsp:spPr>
        <a:xfrm>
          <a:off x="0" y="2591569"/>
          <a:ext cx="8229600" cy="334637"/>
        </a:xfrm>
        <a:prstGeom prst="rect">
          <a:avLst/>
        </a:prstGeom>
        <a:solidFill>
          <a:schemeClr val="accent2">
            <a:tint val="40000"/>
            <a:alpha val="90000"/>
            <a:hueOff val="1638559"/>
            <a:satOff val="-21307"/>
            <a:lumOff val="-673"/>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78232" tIns="13970" rIns="78232" bIns="13970" numCol="1" spcCol="1270" anchor="ctr" anchorCtr="0">
          <a:noAutofit/>
        </a:bodyPr>
        <a:lstStyle/>
        <a:p>
          <a:pPr lvl="0" algn="ctr" defTabSz="488950">
            <a:lnSpc>
              <a:spcPct val="90000"/>
            </a:lnSpc>
            <a:spcBef>
              <a:spcPct val="0"/>
            </a:spcBef>
            <a:spcAft>
              <a:spcPct val="35000"/>
            </a:spcAft>
          </a:pPr>
          <a:r>
            <a:rPr lang="en-US" sz="1100" kern="1200" dirty="0" smtClean="0"/>
            <a:t>The Fifth Circuit Court established a three-part test to determine if school districts are complying with the EEOA of 1974.</a:t>
          </a:r>
          <a:endParaRPr lang="en-US" sz="1100" kern="1200" dirty="0"/>
        </a:p>
      </dsp:txBody>
      <dsp:txXfrm>
        <a:off x="0" y="2591569"/>
        <a:ext cx="8229600" cy="334637"/>
      </dsp:txXfrm>
    </dsp:sp>
    <dsp:sp modelId="{E35D5009-5907-4DBF-BAA1-BF8B3B7DAA10}">
      <dsp:nvSpPr>
        <dsp:cNvPr id="0" name=""/>
        <dsp:cNvSpPr/>
      </dsp:nvSpPr>
      <dsp:spPr>
        <a:xfrm rot="10800000">
          <a:off x="0" y="1110743"/>
          <a:ext cx="8229600" cy="1119189"/>
        </a:xfrm>
        <a:prstGeom prst="upArrowCallout">
          <a:avLst/>
        </a:prstGeom>
        <a:solidFill>
          <a:schemeClr val="accent2">
            <a:hueOff val="2059755"/>
            <a:satOff val="-36606"/>
            <a:lumOff val="1177"/>
            <a:alphaOff val="0"/>
          </a:schemeClr>
        </a:solidFill>
        <a:ln>
          <a:noFill/>
        </a:ln>
        <a:effectLst>
          <a:outerShdw blurRad="190500" dist="228600" dir="2700000" sy="90000" rotWithShape="0">
            <a:srgbClr val="000000">
              <a:alpha val="255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92456" tIns="92456" rIns="92456" bIns="92456" numCol="1" spcCol="1270" anchor="ctr" anchorCtr="0">
          <a:noAutofit/>
        </a:bodyPr>
        <a:lstStyle/>
        <a:p>
          <a:pPr lvl="0" algn="ctr" defTabSz="577850">
            <a:lnSpc>
              <a:spcPct val="90000"/>
            </a:lnSpc>
            <a:spcBef>
              <a:spcPct val="0"/>
            </a:spcBef>
            <a:spcAft>
              <a:spcPct val="35000"/>
            </a:spcAft>
          </a:pPr>
          <a:r>
            <a:rPr lang="en-US" sz="1300" i="1" kern="1200" dirty="0" smtClean="0"/>
            <a:t>Lau vs. Nichols</a:t>
          </a:r>
          <a:r>
            <a:rPr lang="en-US" sz="1300" i="0" kern="1200" dirty="0" smtClean="0"/>
            <a:t> (1974)</a:t>
          </a:r>
          <a:endParaRPr lang="en-US" sz="1300" i="1" kern="1200" dirty="0"/>
        </a:p>
      </dsp:txBody>
      <dsp:txXfrm>
        <a:off x="0" y="1110743"/>
        <a:ext cx="8229600" cy="392835"/>
      </dsp:txXfrm>
    </dsp:sp>
    <dsp:sp modelId="{35611BF0-1A1B-4320-BBBD-A8257626F36F}">
      <dsp:nvSpPr>
        <dsp:cNvPr id="0" name=""/>
        <dsp:cNvSpPr/>
      </dsp:nvSpPr>
      <dsp:spPr>
        <a:xfrm>
          <a:off x="0" y="1503578"/>
          <a:ext cx="8229600" cy="334637"/>
        </a:xfrm>
        <a:prstGeom prst="rect">
          <a:avLst/>
        </a:prstGeom>
        <a:solidFill>
          <a:schemeClr val="accent2">
            <a:tint val="40000"/>
            <a:alpha val="90000"/>
            <a:hueOff val="2457838"/>
            <a:satOff val="-31961"/>
            <a:lumOff val="-101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71120" tIns="12700" rIns="71120" bIns="12700" numCol="1" spcCol="1270" anchor="ctr" anchorCtr="0">
          <a:noAutofit/>
        </a:bodyPr>
        <a:lstStyle/>
        <a:p>
          <a:pPr lvl="0" algn="ctr" defTabSz="444500">
            <a:lnSpc>
              <a:spcPct val="90000"/>
            </a:lnSpc>
            <a:spcBef>
              <a:spcPct val="0"/>
            </a:spcBef>
            <a:spcAft>
              <a:spcPct val="35000"/>
            </a:spcAft>
          </a:pPr>
          <a:r>
            <a:rPr lang="en-US" sz="1000" kern="1200" dirty="0" smtClean="0"/>
            <a:t>                                      </a:t>
          </a:r>
          <a:r>
            <a:rPr lang="en-US" sz="1200" kern="1200" dirty="0" smtClean="0"/>
            <a:t>Giving all students the same desks, books, teachers, and lessons does not mean that they have equal opportunity, especially if there are students who do not speak English.</a:t>
          </a:r>
          <a:endParaRPr lang="en-US" sz="1200" kern="1200" dirty="0"/>
        </a:p>
      </dsp:txBody>
      <dsp:txXfrm>
        <a:off x="0" y="1503578"/>
        <a:ext cx="8229600" cy="334637"/>
      </dsp:txXfrm>
    </dsp:sp>
    <dsp:sp modelId="{80E31E5C-57FD-42DF-8CE1-44ED9AFC1191}">
      <dsp:nvSpPr>
        <dsp:cNvPr id="0" name=""/>
        <dsp:cNvSpPr/>
      </dsp:nvSpPr>
      <dsp:spPr>
        <a:xfrm rot="10800000">
          <a:off x="0" y="2469"/>
          <a:ext cx="8229600" cy="1119189"/>
        </a:xfrm>
        <a:prstGeom prst="upArrowCallout">
          <a:avLst/>
        </a:prstGeom>
        <a:solidFill>
          <a:schemeClr val="accent2">
            <a:hueOff val="2746340"/>
            <a:satOff val="-48808"/>
            <a:lumOff val="1569"/>
            <a:alphaOff val="0"/>
          </a:schemeClr>
        </a:solidFill>
        <a:ln>
          <a:noFill/>
        </a:ln>
        <a:effectLst>
          <a:outerShdw blurRad="190500" dist="228600" dir="2700000" sy="90000" rotWithShape="0">
            <a:srgbClr val="000000">
              <a:alpha val="255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92456" tIns="92456" rIns="92456" bIns="92456" numCol="1" spcCol="1270" anchor="ctr" anchorCtr="0">
          <a:noAutofit/>
        </a:bodyPr>
        <a:lstStyle/>
        <a:p>
          <a:pPr lvl="0" algn="ctr" defTabSz="577850">
            <a:lnSpc>
              <a:spcPct val="90000"/>
            </a:lnSpc>
            <a:spcBef>
              <a:spcPct val="0"/>
            </a:spcBef>
            <a:spcAft>
              <a:spcPct val="35000"/>
            </a:spcAft>
          </a:pPr>
          <a:r>
            <a:rPr lang="en-US" sz="1300" kern="1200" dirty="0" smtClean="0"/>
            <a:t>Equal Educational Opportunities Act (1974)</a:t>
          </a:r>
          <a:endParaRPr lang="en-US" sz="1300" kern="1200" dirty="0"/>
        </a:p>
      </dsp:txBody>
      <dsp:txXfrm>
        <a:off x="0" y="2469"/>
        <a:ext cx="8229600" cy="392835"/>
      </dsp:txXfrm>
    </dsp:sp>
    <dsp:sp modelId="{EE70EBC1-7BF0-430B-825D-FFAF45B654D9}">
      <dsp:nvSpPr>
        <dsp:cNvPr id="0" name=""/>
        <dsp:cNvSpPr/>
      </dsp:nvSpPr>
      <dsp:spPr>
        <a:xfrm>
          <a:off x="0" y="381002"/>
          <a:ext cx="8229600" cy="363242"/>
        </a:xfrm>
        <a:prstGeom prst="rect">
          <a:avLst/>
        </a:prstGeom>
        <a:solidFill>
          <a:schemeClr val="accent2">
            <a:tint val="40000"/>
            <a:alpha val="90000"/>
            <a:hueOff val="3277118"/>
            <a:satOff val="-42615"/>
            <a:lumOff val="-1347"/>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78232" tIns="13970" rIns="78232" bIns="13970" numCol="1" spcCol="1270" anchor="ctr" anchorCtr="0">
          <a:noAutofit/>
        </a:bodyPr>
        <a:lstStyle/>
        <a:p>
          <a:pPr lvl="0" algn="ctr" defTabSz="488950">
            <a:lnSpc>
              <a:spcPct val="90000"/>
            </a:lnSpc>
            <a:spcBef>
              <a:spcPct val="0"/>
            </a:spcBef>
            <a:spcAft>
              <a:spcPct val="35000"/>
            </a:spcAft>
          </a:pPr>
          <a:r>
            <a:rPr lang="en-US" sz="1100" kern="1200" dirty="0" smtClean="0"/>
            <a:t>Schools need to take appropriate measures to overcome language barriers that impede students' participation in programs.</a:t>
          </a:r>
          <a:endParaRPr lang="en-US" sz="1100" kern="1200" dirty="0"/>
        </a:p>
      </dsp:txBody>
      <dsp:txXfrm>
        <a:off x="0" y="381002"/>
        <a:ext cx="8229600" cy="363242"/>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B182F2D-65E4-463B-88AF-70E04D744018}">
      <dsp:nvSpPr>
        <dsp:cNvPr id="0" name=""/>
        <dsp:cNvSpPr/>
      </dsp:nvSpPr>
      <dsp:spPr>
        <a:xfrm>
          <a:off x="0" y="0"/>
          <a:ext cx="7755806" cy="846318"/>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58420" rIns="87630" bIns="58420" numCol="1" spcCol="1270" anchor="ctr" anchorCtr="0">
          <a:noAutofit/>
        </a:bodyPr>
        <a:lstStyle/>
        <a:p>
          <a:pPr lvl="0" algn="ctr" defTabSz="2044700">
            <a:lnSpc>
              <a:spcPct val="90000"/>
            </a:lnSpc>
            <a:spcBef>
              <a:spcPct val="0"/>
            </a:spcBef>
            <a:spcAft>
              <a:spcPct val="35000"/>
            </a:spcAft>
          </a:pPr>
          <a:r>
            <a:rPr lang="en-US" sz="4600" kern="1200" smtClean="0"/>
            <a:t>ESL Legislation in Tennessee</a:t>
          </a:r>
          <a:endParaRPr lang="en-US" sz="4600" kern="1200" dirty="0"/>
        </a:p>
      </dsp:txBody>
      <dsp:txXfrm>
        <a:off x="0" y="0"/>
        <a:ext cx="7755806" cy="846318"/>
      </dsp:txXfrm>
    </dsp:sp>
    <dsp:sp modelId="{7F43681C-300E-47FE-B9C6-2E1B4C7F07F3}">
      <dsp:nvSpPr>
        <dsp:cNvPr id="0" name=""/>
        <dsp:cNvSpPr/>
      </dsp:nvSpPr>
      <dsp:spPr>
        <a:xfrm>
          <a:off x="775580" y="846318"/>
          <a:ext cx="596015" cy="720770"/>
        </a:xfrm>
        <a:custGeom>
          <a:avLst/>
          <a:gdLst/>
          <a:ahLst/>
          <a:cxnLst/>
          <a:rect l="0" t="0" r="0" b="0"/>
          <a:pathLst>
            <a:path>
              <a:moveTo>
                <a:pt x="0" y="0"/>
              </a:moveTo>
              <a:lnTo>
                <a:pt x="0" y="720770"/>
              </a:lnTo>
              <a:lnTo>
                <a:pt x="596015" y="720770"/>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0D740A5-A90D-4B35-ACDC-0FF0DE0FEBB5}">
      <dsp:nvSpPr>
        <dsp:cNvPr id="0" name=""/>
        <dsp:cNvSpPr/>
      </dsp:nvSpPr>
      <dsp:spPr>
        <a:xfrm>
          <a:off x="1371596" y="1066800"/>
          <a:ext cx="5944317" cy="1000577"/>
        </a:xfrm>
        <a:prstGeom prst="roundRect">
          <a:avLst>
            <a:gd name="adj" fmla="val 10000"/>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15240" rIns="22860" bIns="15240" numCol="1" spcCol="1270" anchor="t" anchorCtr="0">
          <a:noAutofit/>
        </a:bodyPr>
        <a:lstStyle/>
        <a:p>
          <a:pPr lvl="0" algn="l" defTabSz="533400">
            <a:lnSpc>
              <a:spcPct val="90000"/>
            </a:lnSpc>
            <a:spcBef>
              <a:spcPct val="0"/>
            </a:spcBef>
            <a:spcAft>
              <a:spcPct val="35000"/>
            </a:spcAft>
          </a:pPr>
          <a:r>
            <a:rPr lang="en-US" sz="1200" b="1" kern="1200" dirty="0" smtClean="0"/>
            <a:t>Title VI of the Civil Rights Act of 1964</a:t>
          </a:r>
          <a:endParaRPr lang="en-US" sz="1200" b="1" kern="1200" dirty="0"/>
        </a:p>
        <a:p>
          <a:pPr marL="114300" lvl="1" indent="-114300" algn="l" defTabSz="533400">
            <a:lnSpc>
              <a:spcPct val="90000"/>
            </a:lnSpc>
            <a:spcBef>
              <a:spcPct val="0"/>
            </a:spcBef>
            <a:spcAft>
              <a:spcPct val="15000"/>
            </a:spcAft>
            <a:buChar char="••"/>
          </a:pPr>
          <a:r>
            <a:rPr lang="en-US" sz="1200" kern="1200" dirty="0" smtClean="0"/>
            <a:t>LEP students may not be retained or failed due to English language development.  If there is a language problem that denies access to the curriculum, the district/school has the obligation of making that program/class accessible to the LEP student.  </a:t>
          </a:r>
          <a:endParaRPr lang="en-US" sz="1200" kern="1200" dirty="0"/>
        </a:p>
      </dsp:txBody>
      <dsp:txXfrm>
        <a:off x="1371596" y="1066800"/>
        <a:ext cx="5944317" cy="1000577"/>
      </dsp:txXfrm>
    </dsp:sp>
    <dsp:sp modelId="{B84470E8-FE55-4263-AAF5-19A40F761A7F}">
      <dsp:nvSpPr>
        <dsp:cNvPr id="0" name=""/>
        <dsp:cNvSpPr/>
      </dsp:nvSpPr>
      <dsp:spPr>
        <a:xfrm>
          <a:off x="775580" y="846318"/>
          <a:ext cx="824618" cy="1870157"/>
        </a:xfrm>
        <a:custGeom>
          <a:avLst/>
          <a:gdLst/>
          <a:ahLst/>
          <a:cxnLst/>
          <a:rect l="0" t="0" r="0" b="0"/>
          <a:pathLst>
            <a:path>
              <a:moveTo>
                <a:pt x="0" y="0"/>
              </a:moveTo>
              <a:lnTo>
                <a:pt x="0" y="1870157"/>
              </a:lnTo>
              <a:lnTo>
                <a:pt x="824618" y="1870157"/>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E79139C-32AE-4DC1-BEAD-8D081D655F45}">
      <dsp:nvSpPr>
        <dsp:cNvPr id="0" name=""/>
        <dsp:cNvSpPr/>
      </dsp:nvSpPr>
      <dsp:spPr>
        <a:xfrm>
          <a:off x="1600199" y="2285998"/>
          <a:ext cx="7045250" cy="860954"/>
        </a:xfrm>
        <a:prstGeom prst="roundRect">
          <a:avLst>
            <a:gd name="adj" fmla="val 10000"/>
          </a:avLst>
        </a:prstGeom>
        <a:solidFill>
          <a:schemeClr val="lt1">
            <a:alpha val="90000"/>
            <a:hueOff val="0"/>
            <a:satOff val="0"/>
            <a:lumOff val="0"/>
            <a:alphaOff val="0"/>
          </a:schemeClr>
        </a:solidFill>
        <a:ln w="25400" cap="flat" cmpd="sng" algn="ctr">
          <a:solidFill>
            <a:schemeClr val="accent2">
              <a:hueOff val="686585"/>
              <a:satOff val="-12202"/>
              <a:lumOff val="392"/>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15240" rIns="22860" bIns="15240" numCol="1" spcCol="1270" anchor="t" anchorCtr="0">
          <a:noAutofit/>
        </a:bodyPr>
        <a:lstStyle/>
        <a:p>
          <a:pPr lvl="0" algn="l" defTabSz="533400">
            <a:lnSpc>
              <a:spcPct val="90000"/>
            </a:lnSpc>
            <a:spcBef>
              <a:spcPct val="0"/>
            </a:spcBef>
            <a:spcAft>
              <a:spcPct val="35000"/>
            </a:spcAft>
          </a:pPr>
          <a:r>
            <a:rPr lang="en-US" sz="1200" b="1" kern="1200" dirty="0" smtClean="0"/>
            <a:t>4-1-404. English Only Law</a:t>
          </a:r>
          <a:endParaRPr lang="en-US" sz="1200" kern="1200" dirty="0"/>
        </a:p>
        <a:p>
          <a:pPr marL="114300" lvl="1" indent="-114300" algn="l" defTabSz="533400">
            <a:lnSpc>
              <a:spcPct val="90000"/>
            </a:lnSpc>
            <a:spcBef>
              <a:spcPct val="0"/>
            </a:spcBef>
            <a:spcAft>
              <a:spcPct val="15000"/>
            </a:spcAft>
            <a:buChar char="••"/>
          </a:pPr>
          <a:r>
            <a:rPr lang="en-US" sz="1200" kern="1200" dirty="0" smtClean="0"/>
            <a:t>All communications and publications, including ballots, produced by governmental entities in Tennessee shall be in English, and instruction in the public schools and colleges of Tennessee shall be conducted in English unless the nature of the course would require otherwise.</a:t>
          </a:r>
        </a:p>
        <a:p>
          <a:pPr marL="114300" lvl="1" indent="-114300" algn="ctr" defTabSz="533400">
            <a:lnSpc>
              <a:spcPct val="90000"/>
            </a:lnSpc>
            <a:spcBef>
              <a:spcPct val="0"/>
            </a:spcBef>
            <a:spcAft>
              <a:spcPct val="15000"/>
            </a:spcAft>
            <a:buChar char="••"/>
          </a:pPr>
          <a:endParaRPr lang="en-US" sz="900" kern="1200" dirty="0"/>
        </a:p>
      </dsp:txBody>
      <dsp:txXfrm>
        <a:off x="1600199" y="2285998"/>
        <a:ext cx="7045250" cy="860954"/>
      </dsp:txXfrm>
    </dsp:sp>
    <dsp:sp modelId="{9A9B080C-DD27-47C0-90CA-44DB0A036CE7}">
      <dsp:nvSpPr>
        <dsp:cNvPr id="0" name=""/>
        <dsp:cNvSpPr/>
      </dsp:nvSpPr>
      <dsp:spPr>
        <a:xfrm>
          <a:off x="775580" y="846318"/>
          <a:ext cx="776553" cy="3057820"/>
        </a:xfrm>
        <a:custGeom>
          <a:avLst/>
          <a:gdLst/>
          <a:ahLst/>
          <a:cxnLst/>
          <a:rect l="0" t="0" r="0" b="0"/>
          <a:pathLst>
            <a:path>
              <a:moveTo>
                <a:pt x="0" y="0"/>
              </a:moveTo>
              <a:lnTo>
                <a:pt x="0" y="3057820"/>
              </a:lnTo>
              <a:lnTo>
                <a:pt x="776553" y="3057820"/>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58F075F-A62A-4760-B7BC-35C94CA2DF2D}">
      <dsp:nvSpPr>
        <dsp:cNvPr id="0" name=""/>
        <dsp:cNvSpPr/>
      </dsp:nvSpPr>
      <dsp:spPr>
        <a:xfrm>
          <a:off x="1552133" y="3505203"/>
          <a:ext cx="7591866" cy="797872"/>
        </a:xfrm>
        <a:prstGeom prst="roundRect">
          <a:avLst>
            <a:gd name="adj" fmla="val 10000"/>
          </a:avLst>
        </a:prstGeom>
        <a:solidFill>
          <a:schemeClr val="lt1">
            <a:alpha val="90000"/>
            <a:hueOff val="0"/>
            <a:satOff val="0"/>
            <a:lumOff val="0"/>
            <a:alphaOff val="0"/>
          </a:schemeClr>
        </a:solidFill>
        <a:ln w="25400" cap="flat" cmpd="sng" algn="ctr">
          <a:solidFill>
            <a:schemeClr val="accent2">
              <a:hueOff val="1373170"/>
              <a:satOff val="-24404"/>
              <a:lumOff val="78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15240" rIns="22860" bIns="15240" numCol="1" spcCol="1270" anchor="t" anchorCtr="0">
          <a:noAutofit/>
        </a:bodyPr>
        <a:lstStyle/>
        <a:p>
          <a:pPr lvl="0" algn="l" defTabSz="577850">
            <a:lnSpc>
              <a:spcPct val="90000"/>
            </a:lnSpc>
            <a:spcBef>
              <a:spcPct val="0"/>
            </a:spcBef>
            <a:spcAft>
              <a:spcPct val="35000"/>
            </a:spcAft>
          </a:pPr>
          <a:r>
            <a:rPr lang="en-US" sz="1300" b="1" kern="1200" dirty="0" smtClean="0"/>
            <a:t>NCLB Title III</a:t>
          </a:r>
          <a:endParaRPr lang="en-US" sz="1300" b="1" kern="1200" dirty="0"/>
        </a:p>
        <a:p>
          <a:pPr marL="114300" lvl="1" indent="-114300" algn="l" defTabSz="533400">
            <a:lnSpc>
              <a:spcPct val="90000"/>
            </a:lnSpc>
            <a:spcBef>
              <a:spcPct val="0"/>
            </a:spcBef>
            <a:spcAft>
              <a:spcPct val="15000"/>
            </a:spcAft>
            <a:buChar char="••"/>
          </a:pPr>
          <a:r>
            <a:rPr lang="en-US" sz="1200" kern="1200" dirty="0" smtClean="0"/>
            <a:t>The Language Instruction for Limited English Proficient and Immigrant Students program assists school districts in teaching English to limited English proficient students and in helping these students meet the same challenging state standards required of all students. </a:t>
          </a:r>
          <a:endParaRPr lang="en-US" sz="1200" kern="1200" dirty="0"/>
        </a:p>
      </dsp:txBody>
      <dsp:txXfrm>
        <a:off x="1552133" y="3505203"/>
        <a:ext cx="7591866" cy="797872"/>
      </dsp:txXfrm>
    </dsp:sp>
    <dsp:sp modelId="{A29E846B-EE12-4A94-8682-ED0AE80F040A}">
      <dsp:nvSpPr>
        <dsp:cNvPr id="0" name=""/>
        <dsp:cNvSpPr/>
      </dsp:nvSpPr>
      <dsp:spPr>
        <a:xfrm>
          <a:off x="775580" y="846318"/>
          <a:ext cx="1339159" cy="4204841"/>
        </a:xfrm>
        <a:custGeom>
          <a:avLst/>
          <a:gdLst/>
          <a:ahLst/>
          <a:cxnLst/>
          <a:rect l="0" t="0" r="0" b="0"/>
          <a:pathLst>
            <a:path>
              <a:moveTo>
                <a:pt x="0" y="0"/>
              </a:moveTo>
              <a:lnTo>
                <a:pt x="0" y="4204841"/>
              </a:lnTo>
              <a:lnTo>
                <a:pt x="1339159" y="4204841"/>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B0D99B9-39F2-4520-8A00-4FC7AD25614F}">
      <dsp:nvSpPr>
        <dsp:cNvPr id="0" name=""/>
        <dsp:cNvSpPr/>
      </dsp:nvSpPr>
      <dsp:spPr>
        <a:xfrm>
          <a:off x="2114740" y="4648198"/>
          <a:ext cx="7029259" cy="805921"/>
        </a:xfrm>
        <a:prstGeom prst="roundRect">
          <a:avLst>
            <a:gd name="adj" fmla="val 10000"/>
          </a:avLst>
        </a:prstGeom>
        <a:solidFill>
          <a:schemeClr val="lt1">
            <a:alpha val="90000"/>
            <a:hueOff val="0"/>
            <a:satOff val="0"/>
            <a:lumOff val="0"/>
            <a:alphaOff val="0"/>
          </a:schemeClr>
        </a:solidFill>
        <a:ln w="25400" cap="flat" cmpd="sng" algn="ctr">
          <a:solidFill>
            <a:schemeClr val="accent2">
              <a:hueOff val="2059755"/>
              <a:satOff val="-36606"/>
              <a:lumOff val="117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15240" rIns="22860" bIns="15240" numCol="1" spcCol="1270" anchor="t" anchorCtr="0">
          <a:noAutofit/>
        </a:bodyPr>
        <a:lstStyle/>
        <a:p>
          <a:pPr lvl="0" algn="l" defTabSz="533400">
            <a:lnSpc>
              <a:spcPct val="90000"/>
            </a:lnSpc>
            <a:spcBef>
              <a:spcPct val="0"/>
            </a:spcBef>
            <a:spcAft>
              <a:spcPct val="35000"/>
            </a:spcAft>
          </a:pPr>
          <a:r>
            <a:rPr lang="en-US" sz="1200" b="1" kern="1200" dirty="0" smtClean="0"/>
            <a:t>Rule 0520-1-3-.056. a. 1 and 2 ii</a:t>
          </a:r>
          <a:endParaRPr lang="en-US" sz="1200" b="1" kern="1200" dirty="0"/>
        </a:p>
        <a:p>
          <a:pPr marL="114300" lvl="1" indent="-114300" algn="l" defTabSz="577850">
            <a:lnSpc>
              <a:spcPct val="90000"/>
            </a:lnSpc>
            <a:spcBef>
              <a:spcPct val="0"/>
            </a:spcBef>
            <a:spcAft>
              <a:spcPct val="15000"/>
            </a:spcAft>
            <a:buChar char="••"/>
          </a:pPr>
          <a:r>
            <a:rPr lang="en-US" sz="1300" kern="1200" dirty="0" smtClean="0"/>
            <a:t>English instruction especially designed for speakers of other languages. ESL pull out programs, structured immersion classes, or scheduled ESL class periods.</a:t>
          </a:r>
          <a:endParaRPr lang="en-US" sz="1300" kern="1200" dirty="0"/>
        </a:p>
      </dsp:txBody>
      <dsp:txXfrm>
        <a:off x="2114740" y="4648198"/>
        <a:ext cx="7029259" cy="805921"/>
      </dsp:txXfrm>
    </dsp:sp>
    <dsp:sp modelId="{3F522B58-CF25-4AB1-8A84-E9263725A977}">
      <dsp:nvSpPr>
        <dsp:cNvPr id="0" name=""/>
        <dsp:cNvSpPr/>
      </dsp:nvSpPr>
      <dsp:spPr>
        <a:xfrm>
          <a:off x="775580" y="846318"/>
          <a:ext cx="1049649" cy="5536542"/>
        </a:xfrm>
        <a:custGeom>
          <a:avLst/>
          <a:gdLst/>
          <a:ahLst/>
          <a:cxnLst/>
          <a:rect l="0" t="0" r="0" b="0"/>
          <a:pathLst>
            <a:path>
              <a:moveTo>
                <a:pt x="0" y="0"/>
              </a:moveTo>
              <a:lnTo>
                <a:pt x="0" y="5536542"/>
              </a:lnTo>
              <a:lnTo>
                <a:pt x="1049649" y="5536542"/>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1D52F35-C6AC-4BFD-B287-AECD82C775EF}">
      <dsp:nvSpPr>
        <dsp:cNvPr id="0" name=""/>
        <dsp:cNvSpPr/>
      </dsp:nvSpPr>
      <dsp:spPr>
        <a:xfrm>
          <a:off x="1825230" y="5907724"/>
          <a:ext cx="7318769" cy="950273"/>
        </a:xfrm>
        <a:prstGeom prst="roundRect">
          <a:avLst>
            <a:gd name="adj" fmla="val 10000"/>
          </a:avLst>
        </a:prstGeom>
        <a:solidFill>
          <a:schemeClr val="lt1">
            <a:alpha val="90000"/>
            <a:hueOff val="0"/>
            <a:satOff val="0"/>
            <a:lumOff val="0"/>
            <a:alphaOff val="0"/>
          </a:schemeClr>
        </a:solidFill>
        <a:ln w="25400" cap="flat" cmpd="sng" algn="ctr">
          <a:solidFill>
            <a:schemeClr val="accent2">
              <a:hueOff val="2746340"/>
              <a:satOff val="-48808"/>
              <a:lumOff val="1569"/>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 tIns="16510" rIns="24765" bIns="16510" numCol="1" spcCol="1270" anchor="t" anchorCtr="0">
          <a:noAutofit/>
        </a:bodyPr>
        <a:lstStyle/>
        <a:p>
          <a:pPr lvl="0" algn="l" defTabSz="577850">
            <a:lnSpc>
              <a:spcPct val="90000"/>
            </a:lnSpc>
            <a:spcBef>
              <a:spcPct val="0"/>
            </a:spcBef>
            <a:spcAft>
              <a:spcPct val="35000"/>
            </a:spcAft>
          </a:pPr>
          <a:r>
            <a:rPr lang="en-US" sz="1300" b="1" kern="1200" dirty="0" smtClean="0"/>
            <a:t>ESL Program policy 3.207</a:t>
          </a:r>
          <a:endParaRPr lang="en-US" sz="1300" b="1" kern="1200" dirty="0"/>
        </a:p>
        <a:p>
          <a:pPr marL="114300" lvl="1" indent="-114300" algn="l" defTabSz="577850">
            <a:lnSpc>
              <a:spcPct val="90000"/>
            </a:lnSpc>
            <a:spcBef>
              <a:spcPct val="0"/>
            </a:spcBef>
            <a:spcAft>
              <a:spcPct val="15000"/>
            </a:spcAft>
            <a:buChar char="••"/>
          </a:pPr>
          <a:r>
            <a:rPr lang="en-US" sz="1300" kern="1200" dirty="0" smtClean="0"/>
            <a:t>Designed to set minimum standards for Tennessee school districts in providing services to non-English language background (NELB) students who are also limited English proficient (LEP). </a:t>
          </a:r>
          <a:endParaRPr lang="en-US" sz="1300" kern="1200" dirty="0"/>
        </a:p>
      </dsp:txBody>
      <dsp:txXfrm>
        <a:off x="1825230" y="5907724"/>
        <a:ext cx="7318769" cy="950273"/>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57A1CD7-8EBB-4EF0-A6B1-39B388F8D858}">
      <dsp:nvSpPr>
        <dsp:cNvPr id="0" name=""/>
        <dsp:cNvSpPr/>
      </dsp:nvSpPr>
      <dsp:spPr>
        <a:xfrm rot="16200000">
          <a:off x="-1378830" y="1380814"/>
          <a:ext cx="4708525" cy="1946895"/>
        </a:xfrm>
        <a:prstGeom prst="flowChartManualOperation">
          <a:avLst/>
        </a:prstGeom>
        <a:solidFill>
          <a:schemeClr val="accent2">
            <a:hueOff val="0"/>
            <a:satOff val="0"/>
            <a:lumOff val="0"/>
            <a:alphaOff val="0"/>
          </a:schemeClr>
        </a:solidFill>
        <a:ln w="38100" cap="flat" cmpd="sng" algn="ctr">
          <a:solidFill>
            <a:schemeClr val="lt1">
              <a:hueOff val="0"/>
              <a:satOff val="0"/>
              <a:lumOff val="0"/>
              <a:alphaOff val="0"/>
            </a:schemeClr>
          </a:solidFill>
          <a:prstDash val="solid"/>
        </a:ln>
        <a:effectLst>
          <a:outerShdw blurRad="130000" dist="101600" dir="2700000" algn="tl" rotWithShape="0">
            <a:srgbClr val="000000">
              <a:alpha val="35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88900" tIns="0" rIns="88281" bIns="0" numCol="1" spcCol="1270" anchor="t" anchorCtr="0">
          <a:noAutofit/>
        </a:bodyPr>
        <a:lstStyle/>
        <a:p>
          <a:pPr lvl="0" algn="l" defTabSz="622300">
            <a:lnSpc>
              <a:spcPct val="90000"/>
            </a:lnSpc>
            <a:spcBef>
              <a:spcPct val="0"/>
            </a:spcBef>
            <a:spcAft>
              <a:spcPct val="35000"/>
            </a:spcAft>
          </a:pPr>
          <a:r>
            <a:rPr lang="en-US" sz="1400" b="1" kern="1200" dirty="0" smtClean="0"/>
            <a:t>Requirements for LEAs</a:t>
          </a:r>
          <a:endParaRPr lang="en-US" sz="1400" kern="1200" dirty="0"/>
        </a:p>
        <a:p>
          <a:pPr marL="57150" lvl="1" indent="-57150" algn="l" defTabSz="488950">
            <a:lnSpc>
              <a:spcPct val="90000"/>
            </a:lnSpc>
            <a:spcBef>
              <a:spcPct val="0"/>
            </a:spcBef>
            <a:spcAft>
              <a:spcPct val="15000"/>
            </a:spcAft>
            <a:buChar char="••"/>
          </a:pPr>
          <a:r>
            <a:rPr lang="en-US" sz="1100" kern="1200" smtClean="0"/>
            <a:t>L = English Language Learner</a:t>
          </a:r>
          <a:endParaRPr lang="en-US" sz="1100" kern="1200" dirty="0"/>
        </a:p>
        <a:p>
          <a:pPr marL="57150" lvl="1" indent="-57150" algn="l" defTabSz="488950">
            <a:lnSpc>
              <a:spcPct val="90000"/>
            </a:lnSpc>
            <a:spcBef>
              <a:spcPct val="0"/>
            </a:spcBef>
            <a:spcAft>
              <a:spcPct val="15000"/>
            </a:spcAft>
            <a:buChar char="••"/>
          </a:pPr>
          <a:r>
            <a:rPr lang="en-US" sz="1100" kern="1200" smtClean="0"/>
            <a:t>1 = Transition Year I</a:t>
          </a:r>
          <a:endParaRPr lang="en-US" sz="1100" kern="1200"/>
        </a:p>
        <a:p>
          <a:pPr marL="57150" lvl="1" indent="-57150" algn="l" defTabSz="488950">
            <a:lnSpc>
              <a:spcPct val="90000"/>
            </a:lnSpc>
            <a:spcBef>
              <a:spcPct val="0"/>
            </a:spcBef>
            <a:spcAft>
              <a:spcPct val="15000"/>
            </a:spcAft>
            <a:buChar char="••"/>
          </a:pPr>
          <a:r>
            <a:rPr lang="en-US" sz="1100" kern="1200" smtClean="0"/>
            <a:t>2 = Transition Year 2</a:t>
          </a:r>
          <a:endParaRPr lang="en-US" sz="1100" kern="1200"/>
        </a:p>
        <a:p>
          <a:pPr marL="57150" lvl="1" indent="-57150" algn="l" defTabSz="488950">
            <a:lnSpc>
              <a:spcPct val="90000"/>
            </a:lnSpc>
            <a:spcBef>
              <a:spcPct val="0"/>
            </a:spcBef>
            <a:spcAft>
              <a:spcPct val="15000"/>
            </a:spcAft>
            <a:buChar char="••"/>
          </a:pPr>
          <a:r>
            <a:rPr lang="en-US" sz="1100" kern="1200" dirty="0" smtClean="0"/>
            <a:t>g = a student who was L, 1, or 2 during his freshman year in high school </a:t>
          </a:r>
          <a:endParaRPr lang="en-US" sz="1100" kern="1200" dirty="0"/>
        </a:p>
        <a:p>
          <a:pPr marL="57150" lvl="1" indent="-57150" algn="l" defTabSz="488950">
            <a:lnSpc>
              <a:spcPct val="90000"/>
            </a:lnSpc>
            <a:spcBef>
              <a:spcPct val="0"/>
            </a:spcBef>
            <a:spcAft>
              <a:spcPct val="15000"/>
            </a:spcAft>
            <a:buChar char="••"/>
          </a:pPr>
          <a:r>
            <a:rPr lang="en-US" sz="1100" kern="1200" dirty="0" smtClean="0"/>
            <a:t>N = Non English Background Student </a:t>
          </a:r>
          <a:endParaRPr lang="en-US" sz="1100" kern="1200" dirty="0"/>
        </a:p>
        <a:p>
          <a:pPr marL="57150" lvl="1" indent="-57150" algn="l" defTabSz="488950">
            <a:lnSpc>
              <a:spcPct val="90000"/>
            </a:lnSpc>
            <a:spcBef>
              <a:spcPct val="0"/>
            </a:spcBef>
            <a:spcAft>
              <a:spcPct val="15000"/>
            </a:spcAft>
            <a:buChar char="••"/>
          </a:pPr>
          <a:r>
            <a:rPr lang="en-US" sz="1100" kern="1200" dirty="0" smtClean="0"/>
            <a:t>E = English is native language </a:t>
          </a:r>
          <a:endParaRPr lang="en-US" sz="1100" kern="1200" dirty="0"/>
        </a:p>
      </dsp:txBody>
      <dsp:txXfrm rot="16200000">
        <a:off x="-1378830" y="1380814"/>
        <a:ext cx="4708525" cy="1946895"/>
      </dsp:txXfrm>
    </dsp:sp>
    <dsp:sp modelId="{8B36086F-9792-4102-BB69-A46A84794CD1}">
      <dsp:nvSpPr>
        <dsp:cNvPr id="0" name=""/>
        <dsp:cNvSpPr/>
      </dsp:nvSpPr>
      <dsp:spPr>
        <a:xfrm rot="16200000">
          <a:off x="714081" y="1380814"/>
          <a:ext cx="4708525" cy="1946895"/>
        </a:xfrm>
        <a:prstGeom prst="flowChartManualOperation">
          <a:avLst/>
        </a:prstGeom>
        <a:solidFill>
          <a:schemeClr val="accent2">
            <a:hueOff val="915447"/>
            <a:satOff val="-16269"/>
            <a:lumOff val="523"/>
            <a:alphaOff val="0"/>
          </a:schemeClr>
        </a:solidFill>
        <a:ln w="38100" cap="flat" cmpd="sng" algn="ctr">
          <a:solidFill>
            <a:schemeClr val="lt1">
              <a:hueOff val="0"/>
              <a:satOff val="0"/>
              <a:lumOff val="0"/>
              <a:alphaOff val="0"/>
            </a:schemeClr>
          </a:solidFill>
          <a:prstDash val="solid"/>
        </a:ln>
        <a:effectLst>
          <a:outerShdw blurRad="130000" dist="101600" dir="2700000" algn="tl" rotWithShape="0">
            <a:srgbClr val="000000">
              <a:alpha val="35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88900" tIns="0" rIns="88281" bIns="0" numCol="1" spcCol="1270" anchor="t" anchorCtr="0">
          <a:noAutofit/>
        </a:bodyPr>
        <a:lstStyle/>
        <a:p>
          <a:pPr lvl="0" algn="l" defTabSz="622300">
            <a:lnSpc>
              <a:spcPct val="90000"/>
            </a:lnSpc>
            <a:spcBef>
              <a:spcPct val="0"/>
            </a:spcBef>
            <a:spcAft>
              <a:spcPct val="35000"/>
            </a:spcAft>
          </a:pPr>
          <a:r>
            <a:rPr lang="en-US" sz="1400" kern="1200" dirty="0" smtClean="0"/>
            <a:t>Staffing Ratios</a:t>
          </a:r>
          <a:endParaRPr lang="en-US" sz="1400" kern="1200" dirty="0"/>
        </a:p>
        <a:p>
          <a:pPr marL="57150" lvl="1" indent="-57150" algn="l" defTabSz="488950">
            <a:lnSpc>
              <a:spcPct val="90000"/>
            </a:lnSpc>
            <a:spcBef>
              <a:spcPct val="0"/>
            </a:spcBef>
            <a:spcAft>
              <a:spcPct val="15000"/>
            </a:spcAft>
            <a:buChar char="••"/>
          </a:pPr>
          <a:r>
            <a:rPr lang="en-US" sz="1100" kern="1200" dirty="0" smtClean="0"/>
            <a:t>ESL class sizes shall not exceed state mandated grade level class size requirements.</a:t>
          </a:r>
          <a:endParaRPr lang="en-US" sz="1100" kern="1200" dirty="0"/>
        </a:p>
        <a:p>
          <a:pPr marL="57150" lvl="1" indent="-57150" algn="l" defTabSz="488950">
            <a:lnSpc>
              <a:spcPct val="90000"/>
            </a:lnSpc>
            <a:spcBef>
              <a:spcPct val="0"/>
            </a:spcBef>
            <a:spcAft>
              <a:spcPct val="15000"/>
            </a:spcAft>
            <a:buChar char="••"/>
          </a:pPr>
          <a:r>
            <a:rPr lang="en-US" sz="1100" kern="1200" dirty="0" smtClean="0"/>
            <a:t> The district-wide ESL program staffing ratio shall be based on an average of no more than 45 identified ELL students per full-time ESL endorsed teacher unless an alternate staffing ratio is approved by the Department of Education. </a:t>
          </a:r>
          <a:endParaRPr lang="en-US" sz="1100" kern="1200" dirty="0"/>
        </a:p>
      </dsp:txBody>
      <dsp:txXfrm rot="16200000">
        <a:off x="714081" y="1380814"/>
        <a:ext cx="4708525" cy="1946895"/>
      </dsp:txXfrm>
    </dsp:sp>
    <dsp:sp modelId="{2A5D10F7-0573-4122-A746-EB850B9D3994}">
      <dsp:nvSpPr>
        <dsp:cNvPr id="0" name=""/>
        <dsp:cNvSpPr/>
      </dsp:nvSpPr>
      <dsp:spPr>
        <a:xfrm rot="16200000">
          <a:off x="2806993" y="1380814"/>
          <a:ext cx="4708525" cy="1946895"/>
        </a:xfrm>
        <a:prstGeom prst="flowChartManualOperation">
          <a:avLst/>
        </a:prstGeom>
        <a:solidFill>
          <a:schemeClr val="accent2">
            <a:hueOff val="1830893"/>
            <a:satOff val="-32539"/>
            <a:lumOff val="1046"/>
            <a:alphaOff val="0"/>
          </a:schemeClr>
        </a:solidFill>
        <a:ln w="38100" cap="flat" cmpd="sng" algn="ctr">
          <a:solidFill>
            <a:schemeClr val="lt1">
              <a:hueOff val="0"/>
              <a:satOff val="0"/>
              <a:lumOff val="0"/>
              <a:alphaOff val="0"/>
            </a:schemeClr>
          </a:solidFill>
          <a:prstDash val="solid"/>
        </a:ln>
        <a:effectLst>
          <a:outerShdw blurRad="130000" dist="101600" dir="2700000" algn="tl" rotWithShape="0">
            <a:srgbClr val="000000">
              <a:alpha val="35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88900" tIns="0" rIns="88281" bIns="0" numCol="1" spcCol="1270" anchor="t" anchorCtr="0">
          <a:noAutofit/>
        </a:bodyPr>
        <a:lstStyle/>
        <a:p>
          <a:pPr lvl="0" algn="l" defTabSz="622300">
            <a:lnSpc>
              <a:spcPct val="90000"/>
            </a:lnSpc>
            <a:spcBef>
              <a:spcPct val="0"/>
            </a:spcBef>
            <a:spcAft>
              <a:spcPct val="35000"/>
            </a:spcAft>
          </a:pPr>
          <a:r>
            <a:rPr lang="en-US" sz="1400" kern="1200" dirty="0" smtClean="0"/>
            <a:t>Home Language Survey</a:t>
          </a:r>
          <a:endParaRPr lang="en-US" sz="1400" kern="1200" dirty="0"/>
        </a:p>
        <a:p>
          <a:pPr marL="57150" lvl="1" indent="-57150" algn="l" defTabSz="488950">
            <a:lnSpc>
              <a:spcPct val="90000"/>
            </a:lnSpc>
            <a:spcBef>
              <a:spcPct val="0"/>
            </a:spcBef>
            <a:spcAft>
              <a:spcPct val="15000"/>
            </a:spcAft>
            <a:buChar char="••"/>
          </a:pPr>
          <a:r>
            <a:rPr lang="en-US" sz="1100" kern="1200" dirty="0" smtClean="0"/>
            <a:t>What is the first language this child learned to speak? </a:t>
          </a:r>
          <a:endParaRPr lang="en-US" sz="1100" kern="1200" dirty="0"/>
        </a:p>
        <a:p>
          <a:pPr marL="57150" lvl="1" indent="-57150" algn="l" defTabSz="488950">
            <a:lnSpc>
              <a:spcPct val="90000"/>
            </a:lnSpc>
            <a:spcBef>
              <a:spcPct val="0"/>
            </a:spcBef>
            <a:spcAft>
              <a:spcPct val="15000"/>
            </a:spcAft>
            <a:buChar char="••"/>
          </a:pPr>
          <a:r>
            <a:rPr lang="en-US" sz="1100" kern="1200" smtClean="0"/>
            <a:t>What language does this child speak most often outside of school? </a:t>
          </a:r>
          <a:endParaRPr lang="en-US" sz="1100" kern="1200"/>
        </a:p>
        <a:p>
          <a:pPr marL="57150" lvl="1" indent="-57150" algn="l" defTabSz="488950">
            <a:lnSpc>
              <a:spcPct val="90000"/>
            </a:lnSpc>
            <a:spcBef>
              <a:spcPct val="0"/>
            </a:spcBef>
            <a:spcAft>
              <a:spcPct val="15000"/>
            </a:spcAft>
            <a:buChar char="••"/>
          </a:pPr>
          <a:r>
            <a:rPr lang="en-US" sz="1100" kern="1200" dirty="0" smtClean="0"/>
            <a:t>What language do people usually speak in this child’s home? </a:t>
          </a:r>
          <a:endParaRPr lang="en-US" sz="1100" kern="1200" dirty="0"/>
        </a:p>
      </dsp:txBody>
      <dsp:txXfrm rot="16200000">
        <a:off x="2806993" y="1380814"/>
        <a:ext cx="4708525" cy="1946895"/>
      </dsp:txXfrm>
    </dsp:sp>
    <dsp:sp modelId="{B72DECC7-601E-4510-A5DB-BEEE4EA94B82}">
      <dsp:nvSpPr>
        <dsp:cNvPr id="0" name=""/>
        <dsp:cNvSpPr/>
      </dsp:nvSpPr>
      <dsp:spPr>
        <a:xfrm rot="16200000">
          <a:off x="4899905" y="1380814"/>
          <a:ext cx="4708525" cy="1946895"/>
        </a:xfrm>
        <a:prstGeom prst="flowChartManualOperation">
          <a:avLst/>
        </a:prstGeom>
        <a:solidFill>
          <a:schemeClr val="accent2">
            <a:hueOff val="2746340"/>
            <a:satOff val="-48808"/>
            <a:lumOff val="1569"/>
            <a:alphaOff val="0"/>
          </a:schemeClr>
        </a:solidFill>
        <a:ln w="38100" cap="flat" cmpd="sng" algn="ctr">
          <a:solidFill>
            <a:schemeClr val="lt1">
              <a:hueOff val="0"/>
              <a:satOff val="0"/>
              <a:lumOff val="0"/>
              <a:alphaOff val="0"/>
            </a:schemeClr>
          </a:solidFill>
          <a:prstDash val="solid"/>
        </a:ln>
        <a:effectLst>
          <a:outerShdw blurRad="130000" dist="101600" dir="2700000" algn="tl" rotWithShape="0">
            <a:srgbClr val="000000">
              <a:alpha val="35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88900" tIns="0" rIns="88281" bIns="0" numCol="1" spcCol="1270" anchor="t" anchorCtr="0">
          <a:noAutofit/>
        </a:bodyPr>
        <a:lstStyle/>
        <a:p>
          <a:pPr lvl="0" algn="l" defTabSz="622300">
            <a:lnSpc>
              <a:spcPct val="90000"/>
            </a:lnSpc>
            <a:spcBef>
              <a:spcPct val="0"/>
            </a:spcBef>
            <a:spcAft>
              <a:spcPct val="35000"/>
            </a:spcAft>
          </a:pPr>
          <a:r>
            <a:rPr lang="en-US" sz="1400" kern="1200" dirty="0" smtClean="0"/>
            <a:t>Testing </a:t>
          </a:r>
          <a:r>
            <a:rPr lang="en-US" sz="1400" kern="1200" dirty="0" err="1" smtClean="0"/>
            <a:t>Accomadations</a:t>
          </a:r>
          <a:endParaRPr lang="en-US" sz="1400" kern="1200" dirty="0"/>
        </a:p>
        <a:p>
          <a:pPr marL="57150" lvl="1" indent="-57150" algn="l" defTabSz="488950">
            <a:lnSpc>
              <a:spcPct val="90000"/>
            </a:lnSpc>
            <a:spcBef>
              <a:spcPct val="0"/>
            </a:spcBef>
            <a:spcAft>
              <a:spcPct val="15000"/>
            </a:spcAft>
            <a:buChar char="••"/>
          </a:pPr>
          <a:r>
            <a:rPr lang="en-US" sz="1100" kern="1200" dirty="0" smtClean="0"/>
            <a:t>Extended time</a:t>
          </a:r>
          <a:endParaRPr lang="en-US" sz="1100" kern="1200" dirty="0"/>
        </a:p>
        <a:p>
          <a:pPr marL="57150" lvl="1" indent="-57150" algn="l" defTabSz="488950">
            <a:lnSpc>
              <a:spcPct val="90000"/>
            </a:lnSpc>
            <a:spcBef>
              <a:spcPct val="0"/>
            </a:spcBef>
            <a:spcAft>
              <a:spcPct val="15000"/>
            </a:spcAft>
            <a:buChar char="••"/>
          </a:pPr>
          <a:r>
            <a:rPr lang="en-US" sz="1100" kern="1200" dirty="0" smtClean="0"/>
            <a:t>Bilingual dictionary</a:t>
          </a:r>
          <a:endParaRPr lang="en-US" sz="1100" kern="1200" dirty="0"/>
        </a:p>
        <a:p>
          <a:pPr marL="57150" lvl="1" indent="-57150" algn="l" defTabSz="488950">
            <a:lnSpc>
              <a:spcPct val="90000"/>
            </a:lnSpc>
            <a:spcBef>
              <a:spcPct val="0"/>
            </a:spcBef>
            <a:spcAft>
              <a:spcPct val="15000"/>
            </a:spcAft>
            <a:buChar char="••"/>
          </a:pPr>
          <a:r>
            <a:rPr lang="en-US" sz="1100" kern="1200" dirty="0" smtClean="0"/>
            <a:t>Read aloud in English</a:t>
          </a:r>
          <a:endParaRPr lang="en-US" sz="1100" kern="1200" dirty="0"/>
        </a:p>
      </dsp:txBody>
      <dsp:txXfrm rot="16200000">
        <a:off x="4899905" y="1380814"/>
        <a:ext cx="4708525" cy="1946895"/>
      </dsp:txXfrm>
    </dsp:sp>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315F0CB0-9DE0-440F-B8CD-E1793FF14206}" type="datetimeFigureOut">
              <a:rPr lang="en-US" smtClean="0"/>
              <a:t>5/19/2010</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041ED6F6-018C-4849-809D-547082543AEA}" type="slidenum">
              <a:rPr lang="en-US" smtClean="0"/>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transition>
    <p:newsflash/>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15F0CB0-9DE0-440F-B8CD-E1793FF14206}" type="datetimeFigureOut">
              <a:rPr lang="en-US" smtClean="0"/>
              <a:t>5/19/2010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1ED6F6-018C-4849-809D-547082543AEA}" type="slidenum">
              <a:rPr lang="en-US" smtClean="0"/>
              <a:t>‹#›</a:t>
            </a:fld>
            <a:endParaRPr lang="en-US"/>
          </a:p>
        </p:txBody>
      </p:sp>
    </p:spTree>
  </p:cSld>
  <p:clrMapOvr>
    <a:masterClrMapping/>
  </p:clrMapOvr>
  <p:transition>
    <p:newsflash/>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15F0CB0-9DE0-440F-B8CD-E1793FF14206}" type="datetimeFigureOut">
              <a:rPr lang="en-US" smtClean="0"/>
              <a:t>5/19/2010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1ED6F6-018C-4849-809D-547082543AEA}" type="slidenum">
              <a:rPr lang="en-US" smtClean="0"/>
              <a:t>‹#›</a:t>
            </a:fld>
            <a:endParaRPr lang="en-US"/>
          </a:p>
        </p:txBody>
      </p:sp>
    </p:spTree>
  </p:cSld>
  <p:clrMapOvr>
    <a:masterClrMapping/>
  </p:clrMapOvr>
  <p:transition>
    <p:newsflash/>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15F0CB0-9DE0-440F-B8CD-E1793FF14206}" type="datetimeFigureOut">
              <a:rPr lang="en-US" smtClean="0"/>
              <a:t>5/19/2010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1ED6F6-018C-4849-809D-547082543AEA}" type="slidenum">
              <a:rPr lang="en-US" smtClean="0"/>
              <a:t>‹#›</a:t>
            </a:fld>
            <a:endParaRPr lang="en-US"/>
          </a:p>
        </p:txBody>
      </p:sp>
    </p:spTree>
  </p:cSld>
  <p:clrMapOvr>
    <a:masterClrMapping/>
  </p:clrMapOvr>
  <p:transition>
    <p:newsflash/>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315F0CB0-9DE0-440F-B8CD-E1793FF14206}" type="datetimeFigureOut">
              <a:rPr lang="en-US" smtClean="0"/>
              <a:t>5/19/2010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041ED6F6-018C-4849-809D-547082543AEA}"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transition>
    <p:newsflash/>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15F0CB0-9DE0-440F-B8CD-E1793FF14206}" type="datetimeFigureOut">
              <a:rPr lang="en-US" smtClean="0"/>
              <a:t>5/19/2010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41ED6F6-018C-4849-809D-547082543AEA}" type="slidenum">
              <a:rPr lang="en-US" smtClean="0"/>
              <a:t>‹#›</a:t>
            </a:fld>
            <a:endParaRPr lang="en-US"/>
          </a:p>
        </p:txBody>
      </p:sp>
    </p:spTree>
  </p:cSld>
  <p:clrMapOvr>
    <a:masterClrMapping/>
  </p:clrMapOvr>
  <p:transition>
    <p:newsflash/>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315F0CB0-9DE0-440F-B8CD-E1793FF14206}" type="datetimeFigureOut">
              <a:rPr lang="en-US" smtClean="0"/>
              <a:t>5/19/2010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41ED6F6-018C-4849-809D-547082543AEA}" type="slidenum">
              <a:rPr lang="en-US" smtClean="0"/>
              <a:t>‹#›</a:t>
            </a:fld>
            <a:endParaRPr lang="en-US"/>
          </a:p>
        </p:txBody>
      </p:sp>
    </p:spTree>
  </p:cSld>
  <p:clrMapOvr>
    <a:masterClrMapping/>
  </p:clrMapOvr>
  <p:transition>
    <p:newsflash/>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15F0CB0-9DE0-440F-B8CD-E1793FF14206}" type="datetimeFigureOut">
              <a:rPr lang="en-US" smtClean="0"/>
              <a:t>5/19/2010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41ED6F6-018C-4849-809D-547082543AEA}" type="slidenum">
              <a:rPr lang="en-US" smtClean="0"/>
              <a:t>‹#›</a:t>
            </a:fld>
            <a:endParaRPr lang="en-US"/>
          </a:p>
        </p:txBody>
      </p:sp>
    </p:spTree>
  </p:cSld>
  <p:clrMapOvr>
    <a:masterClrMapping/>
  </p:clrMapOvr>
  <p:transition>
    <p:newsflash/>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15F0CB0-9DE0-440F-B8CD-E1793FF14206}" type="datetimeFigureOut">
              <a:rPr lang="en-US" smtClean="0"/>
              <a:t>5/19/2010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41ED6F6-018C-4849-809D-547082543AEA}" type="slidenum">
              <a:rPr lang="en-US" smtClean="0"/>
              <a:t>‹#›</a:t>
            </a:fld>
            <a:endParaRPr lang="en-US"/>
          </a:p>
        </p:txBody>
      </p:sp>
    </p:spTree>
  </p:cSld>
  <p:clrMapOvr>
    <a:masterClrMapping/>
  </p:clrMapOvr>
  <p:transition>
    <p:newsflash/>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15F0CB0-9DE0-440F-B8CD-E1793FF14206}" type="datetimeFigureOut">
              <a:rPr lang="en-US" smtClean="0"/>
              <a:t>5/19/2010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41ED6F6-018C-4849-809D-547082543AEA}" type="slidenum">
              <a:rPr lang="en-US" smtClean="0"/>
              <a:t>‹#›</a:t>
            </a:fld>
            <a:endParaRPr lang="en-US"/>
          </a:p>
        </p:txBody>
      </p:sp>
    </p:spTree>
  </p:cSld>
  <p:clrMapOvr>
    <a:masterClrMapping/>
  </p:clrMapOvr>
  <p:transition>
    <p:newsflash/>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315F0CB0-9DE0-440F-B8CD-E1793FF14206}" type="datetimeFigureOut">
              <a:rPr lang="en-US" smtClean="0"/>
              <a:t>5/19/2010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41ED6F6-018C-4849-809D-547082543AEA}" type="slidenum">
              <a:rPr lang="en-US" smtClean="0"/>
              <a:t>‹#›</a:t>
            </a:fld>
            <a:endParaRPr lang="en-US"/>
          </a:p>
        </p:txBody>
      </p:sp>
    </p:spTree>
  </p:cSld>
  <p:clrMapOvr>
    <a:masterClrMapping/>
  </p:clrMapOvr>
  <p:transition>
    <p:newsflash/>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315F0CB0-9DE0-440F-B8CD-E1793FF14206}" type="datetimeFigureOut">
              <a:rPr lang="en-US" smtClean="0"/>
              <a:t>5/19/2010</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041ED6F6-018C-4849-809D-547082543AEA}"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newsflash/>
  </p:transition>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aec2y@mtmail.mtsu.edu" TargetMode="External"/><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4.jpe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5.gif"/><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5.xml.rels><?xml version="1.0" encoding="UTF-8" standalone="yes"?>
<Relationships xmlns="http://schemas.openxmlformats.org/package/2006/relationships"><Relationship Id="rId3" Type="http://schemas.openxmlformats.org/officeDocument/2006/relationships/hyperlink" Target="http://www.tntesol.org/" TargetMode="External"/><Relationship Id="rId7" Type="http://schemas.openxmlformats.org/officeDocument/2006/relationships/hyperlink" Target="http://www2.ed.gov/about/offices/list/oela/index.html" TargetMode="External"/><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hyperlink" Target="http://www.tntesol.org/forms/ESLProgramGuide.pdf" TargetMode="External"/><Relationship Id="rId5" Type="http://schemas.openxmlformats.org/officeDocument/2006/relationships/hyperlink" Target="http://www2.ed.gov/about/offices/list/ocr/ell/glossary.html" TargetMode="External"/><Relationship Id="rId4" Type="http://schemas.openxmlformats.org/officeDocument/2006/relationships/hyperlink" Target="http://www.eslcafe.net/"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www.alliance.brown.edu/tdl/policy/index.shtml" TargetMode="External"/><Relationship Id="rId2" Type="http://schemas.openxmlformats.org/officeDocument/2006/relationships/hyperlink" Target="http://cerdahdz.webs.com/historyofbilingualed.htm" TargetMode="External"/><Relationship Id="rId1" Type="http://schemas.openxmlformats.org/officeDocument/2006/relationships/slideLayout" Target="../slideLayouts/slideLayout2.xml"/><Relationship Id="rId4" Type="http://schemas.openxmlformats.org/officeDocument/2006/relationships/hyperlink" Target="http://tennessee.gov/education/fedprog/fpeslresources.shtm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http://blog.kir.com/archives/images/gavel.JPG"/>
          <p:cNvPicPr>
            <a:picLocks noChangeAspect="1" noChangeArrowheads="1"/>
          </p:cNvPicPr>
          <p:nvPr/>
        </p:nvPicPr>
        <p:blipFill>
          <a:blip r:embed="rId2" cstate="print">
            <a:lum bright="-40000" contrast="-40000"/>
          </a:blip>
          <a:srcRect/>
          <a:stretch>
            <a:fillRect/>
          </a:stretch>
        </p:blipFill>
        <p:spPr bwMode="auto">
          <a:xfrm rot="20208737">
            <a:off x="1143000" y="762000"/>
            <a:ext cx="6972300" cy="5229225"/>
          </a:xfrm>
          <a:prstGeom prst="rect">
            <a:avLst/>
          </a:prstGeom>
          <a:noFill/>
          <a:effectLst>
            <a:softEdge rad="635000"/>
          </a:effectLst>
        </p:spPr>
      </p:pic>
      <p:sp>
        <p:nvSpPr>
          <p:cNvPr id="2" name="Title 1"/>
          <p:cNvSpPr>
            <a:spLocks noGrp="1"/>
          </p:cNvSpPr>
          <p:nvPr>
            <p:ph type="ctrTitle"/>
          </p:nvPr>
        </p:nvSpPr>
        <p:spPr/>
        <p:txBody>
          <a:bodyPr>
            <a:normAutofit/>
          </a:bodyPr>
          <a:lstStyle/>
          <a:p>
            <a:r>
              <a:rPr lang="en-US" sz="7200" dirty="0" smtClean="0"/>
              <a:t>ESL Legislation</a:t>
            </a:r>
            <a:endParaRPr lang="en-US" sz="7200" dirty="0"/>
          </a:p>
        </p:txBody>
      </p:sp>
      <p:sp>
        <p:nvSpPr>
          <p:cNvPr id="3" name="Subtitle 2"/>
          <p:cNvSpPr>
            <a:spLocks noGrp="1"/>
          </p:cNvSpPr>
          <p:nvPr>
            <p:ph type="subTitle" idx="1"/>
          </p:nvPr>
        </p:nvSpPr>
        <p:spPr/>
        <p:txBody>
          <a:bodyPr/>
          <a:lstStyle/>
          <a:p>
            <a:r>
              <a:rPr lang="en-US" dirty="0" smtClean="0"/>
              <a:t>By Anna Costa</a:t>
            </a:r>
          </a:p>
          <a:p>
            <a:r>
              <a:rPr lang="en-US" dirty="0" smtClean="0"/>
              <a:t>Middle Tennessee State University</a:t>
            </a:r>
          </a:p>
          <a:p>
            <a:r>
              <a:rPr lang="en-US" dirty="0" smtClean="0">
                <a:hlinkClick r:id="rId3"/>
              </a:rPr>
              <a:t>aec2y@mtmail.mtsu.edu</a:t>
            </a:r>
            <a:r>
              <a:rPr lang="en-US" dirty="0" smtClean="0"/>
              <a:t> </a:t>
            </a:r>
            <a:endParaRPr lang="en-US" dirty="0"/>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1" presetClass="entr" presetSubtype="0" fill="hold" nodeType="clickEffect">
                                  <p:stCondLst>
                                    <p:cond delay="0"/>
                                  </p:stCondLst>
                                  <p:childTnLst>
                                    <p:set>
                                      <p:cBhvr>
                                        <p:cTn id="6" dur="3000">
                                          <p:stCondLst>
                                            <p:cond delay="0"/>
                                          </p:stCondLst>
                                        </p:cTn>
                                        <p:tgtEl>
                                          <p:spTgt spid="143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a.media.community.abcfamily.go.com/images/american-flag-1%5B1%5D.jpg"/>
          <p:cNvPicPr>
            <a:picLocks noChangeAspect="1" noChangeArrowheads="1"/>
          </p:cNvPicPr>
          <p:nvPr/>
        </p:nvPicPr>
        <p:blipFill>
          <a:blip r:embed="rId2" cstate="print">
            <a:grayscl/>
          </a:blip>
          <a:srcRect/>
          <a:stretch>
            <a:fillRect/>
          </a:stretch>
        </p:blipFill>
        <p:spPr bwMode="auto">
          <a:xfrm flipH="1">
            <a:off x="6858000" y="-228600"/>
            <a:ext cx="2286000" cy="2446020"/>
          </a:xfrm>
          <a:prstGeom prst="rect">
            <a:avLst/>
          </a:prstGeom>
          <a:noFill/>
          <a:effectLst>
            <a:softEdge rad="635000"/>
          </a:effectLst>
        </p:spPr>
      </p:pic>
      <p:sp>
        <p:nvSpPr>
          <p:cNvPr id="2" name="Title 1"/>
          <p:cNvSpPr>
            <a:spLocks noGrp="1"/>
          </p:cNvSpPr>
          <p:nvPr>
            <p:ph type="title"/>
          </p:nvPr>
        </p:nvSpPr>
        <p:spPr>
          <a:xfrm>
            <a:off x="457200" y="152400"/>
            <a:ext cx="8229600" cy="1143000"/>
          </a:xfrm>
        </p:spPr>
        <p:txBody>
          <a:bodyPr>
            <a:normAutofit fontScale="90000"/>
          </a:bodyPr>
          <a:lstStyle/>
          <a:p>
            <a:r>
              <a:rPr lang="en-US" dirty="0" smtClean="0">
                <a:solidFill>
                  <a:schemeClr val="accent1">
                    <a:lumMod val="75000"/>
                  </a:schemeClr>
                </a:solidFill>
              </a:rPr>
              <a:t>Federal ESL Laws and           Legal Decisions</a:t>
            </a:r>
            <a:endParaRPr lang="en-US" dirty="0">
              <a:solidFill>
                <a:schemeClr val="accent1">
                  <a:lumMod val="75000"/>
                </a:schemeClr>
              </a:solidFill>
            </a:endParaRPr>
          </a:p>
        </p:txBody>
      </p:sp>
      <p:graphicFrame>
        <p:nvGraphicFramePr>
          <p:cNvPr id="4" name="Content Placeholder 3"/>
          <p:cNvGraphicFramePr>
            <a:graphicFrameLocks noGrp="1"/>
          </p:cNvGraphicFramePr>
          <p:nvPr>
            <p:ph idx="1"/>
          </p:nvPr>
        </p:nvGraphicFramePr>
        <p:xfrm>
          <a:off x="457200" y="1524000"/>
          <a:ext cx="8229600" cy="51657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1"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1">
        <p:bldAsOne/>
      </p:bldGraphic>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oin.jpg"/>
          <p:cNvPicPr>
            <a:picLocks noChangeAspect="1"/>
          </p:cNvPicPr>
          <p:nvPr/>
        </p:nvPicPr>
        <p:blipFill>
          <a:blip r:embed="rId2" cstate="print"/>
          <a:stretch>
            <a:fillRect/>
          </a:stretch>
        </p:blipFill>
        <p:spPr>
          <a:xfrm>
            <a:off x="0" y="3505200"/>
            <a:ext cx="3352800" cy="3352800"/>
          </a:xfrm>
          <a:prstGeom prst="rect">
            <a:avLst/>
          </a:prstGeom>
          <a:effectLst>
            <a:softEdge rad="635000"/>
          </a:effectLst>
        </p:spPr>
      </p:pic>
      <p:graphicFrame>
        <p:nvGraphicFramePr>
          <p:cNvPr id="5" name="Content Placeholder 4"/>
          <p:cNvGraphicFramePr>
            <a:graphicFrameLocks noGrp="1"/>
          </p:cNvGraphicFramePr>
          <p:nvPr>
            <p:ph idx="1"/>
          </p:nvPr>
        </p:nvGraphicFramePr>
        <p:xfrm>
          <a:off x="0" y="0"/>
          <a:ext cx="9144000" cy="6858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ircle(in)">
                                      <p:cBhvr>
                                        <p:cTn id="7" dur="2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1000" fill="hold"/>
                                        <p:tgtEl>
                                          <p:spTgt spid="5"/>
                                        </p:tgtEl>
                                        <p:attrNameLst>
                                          <p:attrName>ppt_x</p:attrName>
                                        </p:attrNameLst>
                                      </p:cBhvr>
                                      <p:tavLst>
                                        <p:tav tm="0">
                                          <p:val>
                                            <p:strVal val="#ppt_x"/>
                                          </p:val>
                                        </p:tav>
                                        <p:tav tm="100000">
                                          <p:val>
                                            <p:strVal val="#ppt_x"/>
                                          </p:val>
                                        </p:tav>
                                      </p:tavLst>
                                    </p:anim>
                                    <p:anim calcmode="lin" valueType="num">
                                      <p:cBhvr additive="base">
                                        <p:cTn id="13"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http://www.tennessee-map.org/tennessee-road-map.gif"/>
          <p:cNvPicPr>
            <a:picLocks noChangeAspect="1" noChangeArrowheads="1"/>
          </p:cNvPicPr>
          <p:nvPr/>
        </p:nvPicPr>
        <p:blipFill>
          <a:blip r:embed="rId2" cstate="print">
            <a:duotone>
              <a:prstClr val="black"/>
              <a:schemeClr val="tx2">
                <a:tint val="45000"/>
                <a:satMod val="400000"/>
              </a:schemeClr>
            </a:duotone>
          </a:blip>
          <a:srcRect/>
          <a:stretch>
            <a:fillRect/>
          </a:stretch>
        </p:blipFill>
        <p:spPr bwMode="auto">
          <a:xfrm>
            <a:off x="0" y="-1"/>
            <a:ext cx="9144000" cy="2175387"/>
          </a:xfrm>
          <a:prstGeom prst="rect">
            <a:avLst/>
          </a:prstGeom>
          <a:noFill/>
          <a:effectLst>
            <a:softEdge rad="317500"/>
          </a:effectLst>
        </p:spPr>
      </p:pic>
      <p:sp>
        <p:nvSpPr>
          <p:cNvPr id="2" name="Title 1"/>
          <p:cNvSpPr>
            <a:spLocks noGrp="1"/>
          </p:cNvSpPr>
          <p:nvPr>
            <p:ph type="title"/>
          </p:nvPr>
        </p:nvSpPr>
        <p:spPr>
          <a:xfrm>
            <a:off x="1981200" y="304800"/>
            <a:ext cx="4267200" cy="762000"/>
          </a:xfrm>
        </p:spPr>
        <p:txBody>
          <a:bodyPr>
            <a:normAutofit/>
          </a:bodyPr>
          <a:lstStyle/>
          <a:p>
            <a:r>
              <a:rPr lang="en-US" sz="4400" dirty="0" smtClean="0">
                <a:solidFill>
                  <a:schemeClr val="accent1">
                    <a:lumMod val="75000"/>
                  </a:schemeClr>
                </a:solidFill>
              </a:rPr>
              <a:t>Adaptations</a:t>
            </a:r>
            <a:endParaRPr lang="en-US" sz="4400" dirty="0">
              <a:solidFill>
                <a:schemeClr val="accent1">
                  <a:lumMod val="75000"/>
                </a:schemeClr>
              </a:solidFill>
            </a:endParaRPr>
          </a:p>
        </p:txBody>
      </p:sp>
      <p:graphicFrame>
        <p:nvGraphicFramePr>
          <p:cNvPr id="5" name="Content Placeholder 4"/>
          <p:cNvGraphicFramePr>
            <a:graphicFrameLocks noGrp="1"/>
          </p:cNvGraphicFramePr>
          <p:nvPr>
            <p:ph idx="1"/>
          </p:nvPr>
        </p:nvGraphicFramePr>
        <p:xfrm>
          <a:off x="457200" y="1600200"/>
          <a:ext cx="8229600" cy="47085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trips(downRight)">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http://planning.montcopa.org/planning/cwp/imageserver,Path,PLANNING/images/Resource%20Center%20-%20Books.jpg,AssetGUID,9b666c13-c21f-4c40-89c1313cd114f779,rc,1,fn,Resource%20Center%20-%20Books.jpg.jpg"/>
          <p:cNvPicPr>
            <a:picLocks noChangeAspect="1" noChangeArrowheads="1"/>
          </p:cNvPicPr>
          <p:nvPr/>
        </p:nvPicPr>
        <p:blipFill>
          <a:blip r:embed="rId2" cstate="print"/>
          <a:srcRect/>
          <a:stretch>
            <a:fillRect/>
          </a:stretch>
        </p:blipFill>
        <p:spPr bwMode="auto">
          <a:xfrm>
            <a:off x="5638800" y="152400"/>
            <a:ext cx="3733800" cy="6858000"/>
          </a:xfrm>
          <a:prstGeom prst="rect">
            <a:avLst/>
          </a:prstGeom>
          <a:noFill/>
          <a:effectLst>
            <a:softEdge rad="635000"/>
          </a:effectLst>
        </p:spPr>
      </p:pic>
      <p:sp>
        <p:nvSpPr>
          <p:cNvPr id="2" name="Title 1"/>
          <p:cNvSpPr>
            <a:spLocks noGrp="1"/>
          </p:cNvSpPr>
          <p:nvPr>
            <p:ph type="title"/>
          </p:nvPr>
        </p:nvSpPr>
        <p:spPr>
          <a:xfrm>
            <a:off x="457200" y="0"/>
            <a:ext cx="8229600" cy="1143000"/>
          </a:xfrm>
        </p:spPr>
        <p:txBody>
          <a:bodyPr/>
          <a:lstStyle/>
          <a:p>
            <a:r>
              <a:rPr lang="en-US" dirty="0" smtClean="0">
                <a:solidFill>
                  <a:schemeClr val="accent1">
                    <a:lumMod val="75000"/>
                  </a:schemeClr>
                </a:solidFill>
              </a:rPr>
              <a:t>Helpful Resources</a:t>
            </a:r>
            <a:endParaRPr lang="en-US" dirty="0">
              <a:solidFill>
                <a:schemeClr val="accent1">
                  <a:lumMod val="75000"/>
                </a:schemeClr>
              </a:solidFill>
            </a:endParaRPr>
          </a:p>
        </p:txBody>
      </p:sp>
      <p:sp>
        <p:nvSpPr>
          <p:cNvPr id="3" name="Content Placeholder 2"/>
          <p:cNvSpPr>
            <a:spLocks noGrp="1"/>
          </p:cNvSpPr>
          <p:nvPr>
            <p:ph idx="1"/>
          </p:nvPr>
        </p:nvSpPr>
        <p:spPr>
          <a:xfrm>
            <a:off x="457200" y="1143000"/>
            <a:ext cx="8229600" cy="5715000"/>
          </a:xfrm>
        </p:spPr>
        <p:txBody>
          <a:bodyPr>
            <a:normAutofit fontScale="62500" lnSpcReduction="20000"/>
          </a:bodyPr>
          <a:lstStyle/>
          <a:p>
            <a:r>
              <a:rPr lang="en-US" sz="4500" dirty="0" smtClean="0">
                <a:hlinkClick r:id="rId3"/>
              </a:rPr>
              <a:t>http://www.tntesol.org</a:t>
            </a:r>
            <a:r>
              <a:rPr lang="en-US" sz="4500" dirty="0" smtClean="0">
                <a:hlinkClick r:id="rId3"/>
              </a:rPr>
              <a:t>/</a:t>
            </a:r>
            <a:endParaRPr lang="en-US" sz="4500" dirty="0" smtClean="0"/>
          </a:p>
          <a:p>
            <a:pPr>
              <a:buNone/>
            </a:pPr>
            <a:endParaRPr lang="en-US" sz="4500" dirty="0" smtClean="0"/>
          </a:p>
          <a:p>
            <a:r>
              <a:rPr lang="en-US" sz="4500" dirty="0" smtClean="0">
                <a:hlinkClick r:id="rId4"/>
              </a:rPr>
              <a:t>http://www.eslcafe.net</a:t>
            </a:r>
            <a:endParaRPr lang="en-US" sz="4500" dirty="0" smtClean="0"/>
          </a:p>
          <a:p>
            <a:pPr>
              <a:buNone/>
            </a:pPr>
            <a:endParaRPr lang="en-US" sz="4500" dirty="0" smtClean="0"/>
          </a:p>
          <a:p>
            <a:r>
              <a:rPr lang="en-US" sz="4500" dirty="0" smtClean="0">
                <a:hlinkClick r:id="rId5"/>
              </a:rPr>
              <a:t>http://</a:t>
            </a:r>
            <a:r>
              <a:rPr lang="en-US" sz="4500" dirty="0" smtClean="0">
                <a:hlinkClick r:id="rId5"/>
              </a:rPr>
              <a:t>www2.ed.gov/about/offices/list/ocr/ell/glossary.html</a:t>
            </a:r>
            <a:endParaRPr lang="en-US" sz="4500" dirty="0" smtClean="0"/>
          </a:p>
          <a:p>
            <a:pPr>
              <a:buNone/>
            </a:pPr>
            <a:endParaRPr lang="en-US" sz="4500" dirty="0" smtClean="0"/>
          </a:p>
          <a:p>
            <a:r>
              <a:rPr lang="en-US" sz="4500" dirty="0" smtClean="0">
                <a:hlinkClick r:id="rId6"/>
              </a:rPr>
              <a:t>http://</a:t>
            </a:r>
            <a:r>
              <a:rPr lang="en-US" sz="4500" dirty="0" smtClean="0">
                <a:hlinkClick r:id="rId6"/>
              </a:rPr>
              <a:t>www.tntesol.org/forms/ESLProgramGuide.pdf</a:t>
            </a:r>
            <a:r>
              <a:rPr lang="en-US" sz="4500" dirty="0" smtClean="0"/>
              <a:t> </a:t>
            </a:r>
          </a:p>
          <a:p>
            <a:pPr>
              <a:buNone/>
            </a:pPr>
            <a:endParaRPr lang="en-US" sz="4500" dirty="0" smtClean="0"/>
          </a:p>
          <a:p>
            <a:r>
              <a:rPr lang="en-US" sz="4500" dirty="0" smtClean="0">
                <a:hlinkClick r:id="rId7"/>
              </a:rPr>
              <a:t>http://</a:t>
            </a:r>
            <a:r>
              <a:rPr lang="en-US" sz="4500" dirty="0" smtClean="0">
                <a:hlinkClick r:id="rId7"/>
              </a:rPr>
              <a:t>www2.ed.gov/about/offices/list/oela/index.html</a:t>
            </a:r>
            <a:endParaRPr lang="en-US" sz="4500" dirty="0" smtClean="0"/>
          </a:p>
          <a:p>
            <a:pPr>
              <a:buNone/>
            </a:pPr>
            <a:r>
              <a:rPr lang="en-US" dirty="0" smtClean="0"/>
              <a:t/>
            </a:r>
            <a:br>
              <a:rPr lang="en-US" dirty="0" smtClean="0"/>
            </a:br>
            <a:endParaRPr lang="en-US" dirty="0" smtClean="0"/>
          </a:p>
          <a:p>
            <a:endParaRPr lang="en-US" dirty="0"/>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17410"/>
                                        </p:tgtEl>
                                        <p:attrNameLst>
                                          <p:attrName>style.visibility</p:attrName>
                                        </p:attrNameLst>
                                      </p:cBhvr>
                                      <p:to>
                                        <p:strVal val="visible"/>
                                      </p:to>
                                    </p:set>
                                    <p:anim calcmode="lin" valueType="num">
                                      <p:cBhvr>
                                        <p:cTn id="7" dur="2000" fill="hold"/>
                                        <p:tgtEl>
                                          <p:spTgt spid="17410"/>
                                        </p:tgtEl>
                                        <p:attrNameLst>
                                          <p:attrName>ppt_w</p:attrName>
                                        </p:attrNameLst>
                                      </p:cBhvr>
                                      <p:tavLst>
                                        <p:tav tm="0">
                                          <p:val>
                                            <p:strVal val="#ppt_w*0.70"/>
                                          </p:val>
                                        </p:tav>
                                        <p:tav tm="100000">
                                          <p:val>
                                            <p:strVal val="#ppt_w"/>
                                          </p:val>
                                        </p:tav>
                                      </p:tavLst>
                                    </p:anim>
                                    <p:anim calcmode="lin" valueType="num">
                                      <p:cBhvr>
                                        <p:cTn id="8" dur="2000" fill="hold"/>
                                        <p:tgtEl>
                                          <p:spTgt spid="17410"/>
                                        </p:tgtEl>
                                        <p:attrNameLst>
                                          <p:attrName>ppt_h</p:attrName>
                                        </p:attrNameLst>
                                      </p:cBhvr>
                                      <p:tavLst>
                                        <p:tav tm="0">
                                          <p:val>
                                            <p:strVal val="#ppt_h"/>
                                          </p:val>
                                        </p:tav>
                                        <p:tav tm="100000">
                                          <p:val>
                                            <p:strVal val="#ppt_h"/>
                                          </p:val>
                                        </p:tav>
                                      </p:tavLst>
                                    </p:anim>
                                    <p:animEffect transition="in" filter="fade">
                                      <p:cBhvr>
                                        <p:cTn id="9" dur="2000"/>
                                        <p:tgtEl>
                                          <p:spTgt spid="174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75000"/>
                  </a:schemeClr>
                </a:solidFill>
              </a:rPr>
              <a:t>References</a:t>
            </a:r>
            <a:endParaRPr lang="en-US" dirty="0">
              <a:solidFill>
                <a:schemeClr val="accent1">
                  <a:lumMod val="75000"/>
                </a:schemeClr>
              </a:solidFill>
            </a:endParaRPr>
          </a:p>
        </p:txBody>
      </p:sp>
      <p:sp>
        <p:nvSpPr>
          <p:cNvPr id="3" name="Content Placeholder 2"/>
          <p:cNvSpPr>
            <a:spLocks noGrp="1"/>
          </p:cNvSpPr>
          <p:nvPr>
            <p:ph idx="1"/>
          </p:nvPr>
        </p:nvSpPr>
        <p:spPr/>
        <p:txBody>
          <a:bodyPr>
            <a:normAutofit fontScale="77500" lnSpcReduction="20000"/>
          </a:bodyPr>
          <a:lstStyle/>
          <a:p>
            <a:r>
              <a:rPr lang="en-US" dirty="0" smtClean="0"/>
              <a:t>Cerda, N. (2006). </a:t>
            </a:r>
            <a:r>
              <a:rPr lang="en-US" i="1" dirty="0" smtClean="0"/>
              <a:t>Legal History of Bilingual Education</a:t>
            </a:r>
            <a:r>
              <a:rPr lang="en-US" dirty="0" smtClean="0"/>
              <a:t>. Retrieved from: </a:t>
            </a:r>
            <a:r>
              <a:rPr lang="en-US" dirty="0" smtClean="0">
                <a:hlinkClick r:id="rId2"/>
              </a:rPr>
              <a:t>http://cerdahdz.webs.com/historyofbilingualed.htm</a:t>
            </a:r>
            <a:r>
              <a:rPr lang="en-US" dirty="0" smtClean="0"/>
              <a:t> </a:t>
            </a:r>
          </a:p>
          <a:p>
            <a:endParaRPr lang="en-US" dirty="0" smtClean="0"/>
          </a:p>
          <a:p>
            <a:r>
              <a:rPr lang="en-US" dirty="0" smtClean="0"/>
              <a:t>Education </a:t>
            </a:r>
            <a:r>
              <a:rPr lang="en-US" dirty="0" smtClean="0"/>
              <a:t>Alliance, Brown University. (2006). Linking language policy to practice for English Language Learners. Retrieved from  </a:t>
            </a:r>
            <a:r>
              <a:rPr lang="en-US" u="sng" dirty="0" smtClean="0">
                <a:hlinkClick r:id="rId3"/>
              </a:rPr>
              <a:t>http://www.alliance.brown.edu/tdl/policy/index.shtml</a:t>
            </a:r>
            <a:r>
              <a:rPr lang="en-US" dirty="0" smtClean="0"/>
              <a:t> </a:t>
            </a:r>
          </a:p>
          <a:p>
            <a:r>
              <a:rPr lang="en-US" dirty="0" smtClean="0"/>
              <a:t>State of Tennessee. (1984). </a:t>
            </a:r>
            <a:r>
              <a:rPr lang="en-US" i="1" dirty="0" smtClean="0"/>
              <a:t>English only law</a:t>
            </a:r>
            <a:r>
              <a:rPr lang="en-US" dirty="0" smtClean="0"/>
              <a:t>. Retrieved </a:t>
            </a:r>
            <a:r>
              <a:rPr lang="en-US" dirty="0" smtClean="0"/>
              <a:t>from: </a:t>
            </a:r>
            <a:r>
              <a:rPr lang="en-US" dirty="0" smtClean="0">
                <a:hlinkClick r:id="rId4"/>
              </a:rPr>
              <a:t>http://</a:t>
            </a:r>
            <a:r>
              <a:rPr lang="en-US" dirty="0" smtClean="0">
                <a:hlinkClick r:id="rId4"/>
              </a:rPr>
              <a:t>tennessee.gov/education/fedprog/fpeslresources.shtml</a:t>
            </a:r>
            <a:r>
              <a:rPr lang="en-US" dirty="0" smtClean="0"/>
              <a:t> </a:t>
            </a:r>
          </a:p>
          <a:p>
            <a:r>
              <a:rPr lang="en-US" dirty="0" smtClean="0"/>
              <a:t>Tennessee Department of Education. </a:t>
            </a:r>
            <a:r>
              <a:rPr lang="en-US" i="1" dirty="0" smtClean="0"/>
              <a:t>Tennessee English as a Second Language program Guide. </a:t>
            </a:r>
            <a:r>
              <a:rPr lang="en-US" dirty="0" smtClean="0"/>
              <a:t>Retrieved from</a:t>
            </a:r>
            <a:r>
              <a:rPr lang="en-US" i="1" dirty="0" smtClean="0"/>
              <a:t>: </a:t>
            </a:r>
            <a:r>
              <a:rPr lang="en-US" i="1" dirty="0" smtClean="0">
                <a:hlinkClick r:id="rId4"/>
              </a:rPr>
              <a:t>http://</a:t>
            </a:r>
            <a:r>
              <a:rPr lang="en-US" i="1" dirty="0" smtClean="0">
                <a:hlinkClick r:id="rId4"/>
              </a:rPr>
              <a:t>tennessee.gov/education/fedprog/fpeslresources.shtml</a:t>
            </a:r>
            <a:r>
              <a:rPr lang="en-US" i="1" dirty="0" smtClean="0"/>
              <a:t> </a:t>
            </a:r>
          </a:p>
          <a:p>
            <a:endParaRPr lang="en-US" dirty="0"/>
          </a:p>
        </p:txBody>
      </p:sp>
    </p:spTree>
  </p:cSld>
  <p:clrMapOvr>
    <a:masterClrMapping/>
  </p:clrMapOvr>
  <p:transition>
    <p:newsflash/>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500</TotalTime>
  <Words>616</Words>
  <Application>Microsoft Office PowerPoint</Application>
  <PresentationFormat>On-screen Show (4:3)</PresentationFormat>
  <Paragraphs>62</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Apex</vt:lpstr>
      <vt:lpstr>ESL Legislation</vt:lpstr>
      <vt:lpstr>Federal ESL Laws and           Legal Decisions</vt:lpstr>
      <vt:lpstr>Slide 3</vt:lpstr>
      <vt:lpstr>Adaptations</vt:lpstr>
      <vt:lpstr>Helpful Resources</vt:lpstr>
      <vt:lpstr>References</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ESL Legislation</dc:title>
  <dc:creator>Welcome Anna</dc:creator>
  <cp:lastModifiedBy>Welcome Anna</cp:lastModifiedBy>
  <cp:revision>36</cp:revision>
  <dcterms:created xsi:type="dcterms:W3CDTF">2010-05-19T19:56:31Z</dcterms:created>
  <dcterms:modified xsi:type="dcterms:W3CDTF">2010-05-20T04:17:28Z</dcterms:modified>
</cp:coreProperties>
</file>